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  <p:sldMasterId id="2147483682" r:id="rId2"/>
    <p:sldMasterId id="2147483684" r:id="rId3"/>
    <p:sldMasterId id="2147483686" r:id="rId4"/>
    <p:sldMasterId id="2147483688" r:id="rId5"/>
    <p:sldMasterId id="2147483690" r:id="rId6"/>
  </p:sldMasterIdLst>
  <p:notesMasterIdLst>
    <p:notesMasterId r:id="rId9"/>
  </p:notesMasterIdLst>
  <p:sldIdLst>
    <p:sldId id="256" r:id="rId7"/>
    <p:sldId id="345" r:id="rId8"/>
  </p:sldIdLst>
  <p:sldSz cx="9144000" cy="5143500" type="screen16x9"/>
  <p:notesSz cx="6845300" cy="9906000"/>
  <p:embeddedFontLst>
    <p:embeddedFont>
      <p:font typeface="Comfortaa" panose="020B0604020202020204" charset="0"/>
      <p:regular r:id="rId10"/>
      <p:bold r:id="rId11"/>
    </p:embeddedFont>
    <p:embeddedFont>
      <p:font typeface="Century Gothic" panose="020B0502020202020204" pitchFamily="34" charset="0"/>
      <p:regular r:id="rId12"/>
      <p:bold r:id="rId13"/>
      <p:italic r:id="rId14"/>
      <p:bold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ＭＳ Ｐゴシック" panose="020B0600070205080204" pitchFamily="34" charset="-128"/>
      <p:regular r:id="rId20"/>
    </p:embeddedFont>
    <p:embeddedFont>
      <p:font typeface="Times" panose="02020603050405020304" pitchFamily="18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Section par défaut" id="{4FD6D2A8-4261-4F40-BC85-0DCA5E4F5785}">
          <p14:sldIdLst>
            <p14:sldId id="256"/>
            <p14:sldId id="345"/>
          </p14:sldIdLst>
        </p14:section>
      </p14:sectionLst>
    </p:ex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80" roundtripDataSignature="AMtx7mjc1tWYBhbPA5rLy5onzU/s9wikM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62" autoAdjust="0"/>
    <p:restoredTop sz="85427" autoAdjust="0"/>
  </p:normalViewPr>
  <p:slideViewPr>
    <p:cSldViewPr snapToGrid="0">
      <p:cViewPr>
        <p:scale>
          <a:sx n="130" d="100"/>
          <a:sy n="130" d="100"/>
        </p:scale>
        <p:origin x="-702" y="-3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80" Type="http://customschemas.google.com/relationships/presentationmetadata" Target="meta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12.fntdata"/><Relationship Id="rId8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5" Type="http://schemas.openxmlformats.org/officeDocument/2006/relationships/slideMaster" Target="slideMasters/slideMaster5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82" Type="http://schemas.openxmlformats.org/officeDocument/2006/relationships/viewProps" Target="view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8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body" idx="1"/>
          </p:nvPr>
        </p:nvSpPr>
        <p:spPr>
          <a:xfrm>
            <a:off x="912813" y="4724400"/>
            <a:ext cx="5018087" cy="418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>
            <a:lvl1pPr marL="457200" marR="0" lvl="0" indent="-228600" algn="l" rtl="0">
              <a:spcBef>
                <a:spcPts val="307"/>
              </a:spcBef>
              <a:spcAft>
                <a:spcPts val="0"/>
              </a:spcAft>
              <a:buSzPts val="1400"/>
              <a:buNone/>
              <a:defRPr sz="102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07"/>
              </a:spcBef>
              <a:spcAft>
                <a:spcPts val="0"/>
              </a:spcAft>
              <a:buSzPts val="1400"/>
              <a:buNone/>
              <a:defRPr sz="102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07"/>
              </a:spcBef>
              <a:spcAft>
                <a:spcPts val="0"/>
              </a:spcAft>
              <a:buSzPts val="1400"/>
              <a:buNone/>
              <a:defRPr sz="102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07"/>
              </a:spcBef>
              <a:spcAft>
                <a:spcPts val="0"/>
              </a:spcAft>
              <a:buSzPts val="1400"/>
              <a:buNone/>
              <a:defRPr sz="102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07"/>
              </a:spcBef>
              <a:spcAft>
                <a:spcPts val="0"/>
              </a:spcAft>
              <a:buSzPts val="1400"/>
              <a:buNone/>
              <a:defRPr sz="102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2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2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2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2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>
            <a:spLocks noGrp="1" noRot="1" noChangeAspect="1"/>
          </p:cNvSpPr>
          <p:nvPr>
            <p:ph type="sldImg" idx="2"/>
          </p:nvPr>
        </p:nvSpPr>
        <p:spPr>
          <a:xfrm>
            <a:off x="525463" y="946150"/>
            <a:ext cx="5795962" cy="3260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4525306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:notes"/>
          <p:cNvSpPr txBox="1">
            <a:spLocks noGrp="1"/>
          </p:cNvSpPr>
          <p:nvPr>
            <p:ph type="body" idx="1"/>
          </p:nvPr>
        </p:nvSpPr>
        <p:spPr>
          <a:xfrm>
            <a:off x="912813" y="4724400"/>
            <a:ext cx="5018087" cy="4187825"/>
          </a:xfrm>
          <a:prstGeom prst="rect">
            <a:avLst/>
          </a:prstGeom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307"/>
              </a:spcBef>
              <a:spcAft>
                <a:spcPts val="0"/>
              </a:spcAft>
              <a:buNone/>
            </a:pPr>
            <a:endParaRPr lang="fr-FR" baseline="0" dirty="0" smtClean="0"/>
          </a:p>
          <a:p>
            <a:pPr marL="0" lvl="0" indent="0" algn="l" rtl="0">
              <a:spcBef>
                <a:spcPts val="307"/>
              </a:spcBef>
              <a:spcAft>
                <a:spcPts val="0"/>
              </a:spcAft>
              <a:buNone/>
            </a:pPr>
            <a:endParaRPr lang="fr-FR" baseline="0" dirty="0" smtClean="0"/>
          </a:p>
          <a:p>
            <a:pPr marL="0" lvl="0" indent="0" algn="l" rtl="0">
              <a:spcBef>
                <a:spcPts val="307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0" name="Google Shape;16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25463" y="946150"/>
            <a:ext cx="5795962" cy="3260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+photo personnalisable">
  <p:cSld name="titre+photo personnalisable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14"/>
          <p:cNvSpPr>
            <a:spLocks noGrp="1"/>
          </p:cNvSpPr>
          <p:nvPr>
            <p:ph type="pic" idx="2"/>
          </p:nvPr>
        </p:nvSpPr>
        <p:spPr>
          <a:xfrm>
            <a:off x="770337" y="214206"/>
            <a:ext cx="4738857" cy="2806353"/>
          </a:xfrm>
          <a:prstGeom prst="rect">
            <a:avLst/>
          </a:prstGeom>
          <a:solidFill>
            <a:srgbClr val="8C8C8C">
              <a:alpha val="29803"/>
            </a:srgbClr>
          </a:solidFill>
          <a:ln>
            <a:noFill/>
          </a:ln>
        </p:spPr>
      </p:sp>
      <p:sp>
        <p:nvSpPr>
          <p:cNvPr id="8" name="Google Shape;8;p14"/>
          <p:cNvSpPr/>
          <p:nvPr/>
        </p:nvSpPr>
        <p:spPr>
          <a:xfrm rot="-10074978">
            <a:off x="4269625" y="1385313"/>
            <a:ext cx="4849570" cy="3025073"/>
          </a:xfrm>
          <a:custGeom>
            <a:avLst/>
            <a:gdLst/>
            <a:ahLst/>
            <a:cxnLst/>
            <a:rect l="l" t="t" r="r" b="b"/>
            <a:pathLst>
              <a:path w="2427033" h="2156846" extrusionOk="0">
                <a:moveTo>
                  <a:pt x="98268" y="581362"/>
                </a:moveTo>
                <a:cubicBezTo>
                  <a:pt x="345518" y="231607"/>
                  <a:pt x="1543331" y="-99159"/>
                  <a:pt x="1962128" y="27664"/>
                </a:cubicBezTo>
                <a:cubicBezTo>
                  <a:pt x="2380925" y="154487"/>
                  <a:pt x="2540712" y="522042"/>
                  <a:pt x="2342486" y="1265564"/>
                </a:cubicBezTo>
                <a:cubicBezTo>
                  <a:pt x="2112287" y="2053847"/>
                  <a:pt x="852662" y="2240229"/>
                  <a:pt x="478626" y="2126195"/>
                </a:cubicBezTo>
                <a:cubicBezTo>
                  <a:pt x="104590" y="2012161"/>
                  <a:pt x="-148982" y="931117"/>
                  <a:pt x="98268" y="581362"/>
                </a:cubicBezTo>
                <a:close/>
              </a:path>
            </a:pathLst>
          </a:custGeom>
          <a:solidFill>
            <a:srgbClr val="3DA8AA">
              <a:alpha val="4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22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9;p14"/>
          <p:cNvSpPr/>
          <p:nvPr/>
        </p:nvSpPr>
        <p:spPr>
          <a:xfrm>
            <a:off x="1713837" y="2973797"/>
            <a:ext cx="7208058" cy="54006"/>
          </a:xfrm>
          <a:prstGeom prst="roundRect">
            <a:avLst>
              <a:gd name="adj" fmla="val 50000"/>
            </a:avLst>
          </a:prstGeom>
          <a:solidFill>
            <a:srgbClr val="2A84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22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" name="Google Shape;10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868144" y="4444349"/>
            <a:ext cx="534528" cy="534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75739" y="4402638"/>
            <a:ext cx="1403648" cy="647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90709" y="4428947"/>
            <a:ext cx="1004342" cy="5653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1520" y="4478594"/>
            <a:ext cx="1192506" cy="466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14"/>
          <p:cNvPicPr preferRelativeResize="0"/>
          <p:nvPr/>
        </p:nvPicPr>
        <p:blipFill rotWithShape="1">
          <a:blip r:embed="rId6">
            <a:alphaModFix/>
          </a:blip>
          <a:srcRect l="14381" t="26256" r="24276" b="63824"/>
          <a:stretch/>
        </p:blipFill>
        <p:spPr>
          <a:xfrm>
            <a:off x="7308304" y="139896"/>
            <a:ext cx="1619672" cy="370213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4"/>
          <p:cNvSpPr txBox="1">
            <a:spLocks noGrp="1"/>
          </p:cNvSpPr>
          <p:nvPr>
            <p:ph type="body" idx="1"/>
          </p:nvPr>
        </p:nvSpPr>
        <p:spPr>
          <a:xfrm>
            <a:off x="1849482" y="1970518"/>
            <a:ext cx="7036107" cy="485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  <a:defRPr sz="3400" b="1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14"/>
          <p:cNvSpPr txBox="1">
            <a:spLocks noGrp="1"/>
          </p:cNvSpPr>
          <p:nvPr>
            <p:ph type="body" idx="3"/>
          </p:nvPr>
        </p:nvSpPr>
        <p:spPr>
          <a:xfrm>
            <a:off x="1849482" y="2550804"/>
            <a:ext cx="7045569" cy="324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14"/>
          <p:cNvSpPr txBox="1">
            <a:spLocks noGrp="1"/>
          </p:cNvSpPr>
          <p:nvPr>
            <p:ph type="body" idx="4"/>
          </p:nvPr>
        </p:nvSpPr>
        <p:spPr>
          <a:xfrm>
            <a:off x="1849482" y="3126686"/>
            <a:ext cx="7045569" cy="323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14"/>
          <p:cNvSpPr txBox="1">
            <a:spLocks noGrp="1"/>
          </p:cNvSpPr>
          <p:nvPr>
            <p:ph type="body" idx="5"/>
          </p:nvPr>
        </p:nvSpPr>
        <p:spPr>
          <a:xfrm>
            <a:off x="1844750" y="3468690"/>
            <a:ext cx="7045569" cy="316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body" idx="6"/>
          </p:nvPr>
        </p:nvSpPr>
        <p:spPr>
          <a:xfrm>
            <a:off x="1844750" y="3806498"/>
            <a:ext cx="7045569" cy="292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body" idx="7"/>
          </p:nvPr>
        </p:nvSpPr>
        <p:spPr>
          <a:xfrm>
            <a:off x="1043608" y="689559"/>
            <a:ext cx="4176464" cy="316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part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3EB80FA4-3F0C-E443-80AB-7938AB17C6A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15023" y="1429122"/>
            <a:ext cx="6858000" cy="1790700"/>
          </a:xfrm>
          <a:prstGeom prst="rect">
            <a:avLst/>
          </a:prstGeom>
        </p:spPr>
        <p:txBody>
          <a:bodyPr anchor="ctr"/>
          <a:lstStyle>
            <a:lvl1pPr algn="ctr">
              <a:defRPr sz="6000">
                <a:latin typeface="Comfortaa" pitchFamily="2" charset="0"/>
              </a:defRPr>
            </a:lvl1pPr>
          </a:lstStyle>
          <a:p>
            <a:r>
              <a:rPr lang="fr-FR" dirty="0"/>
              <a:t>Partie 1</a:t>
            </a:r>
          </a:p>
        </p:txBody>
      </p:sp>
      <p:sp>
        <p:nvSpPr>
          <p:cNvPr id="3" name="Ellipse 1">
            <a:extLst>
              <a:ext uri="{FF2B5EF4-FFF2-40B4-BE49-F238E27FC236}">
                <a16:creationId xmlns="" xmlns:a16="http://schemas.microsoft.com/office/drawing/2014/main" id="{6146C559-2F09-E043-9AC1-7E9E40AD7EF4}"/>
              </a:ext>
            </a:extLst>
          </p:cNvPr>
          <p:cNvSpPr/>
          <p:nvPr userDrawn="1"/>
        </p:nvSpPr>
        <p:spPr>
          <a:xfrm rot="11525022">
            <a:off x="205793" y="3725649"/>
            <a:ext cx="1505919" cy="1068557"/>
          </a:xfrm>
          <a:custGeom>
            <a:avLst/>
            <a:gdLst>
              <a:gd name="connsiteX0" fmla="*/ 0 w 3024336"/>
              <a:gd name="connsiteY0" fmla="*/ 1404156 h 2808312"/>
              <a:gd name="connsiteX1" fmla="*/ 1512168 w 3024336"/>
              <a:gd name="connsiteY1" fmla="*/ 0 h 2808312"/>
              <a:gd name="connsiteX2" fmla="*/ 3024336 w 3024336"/>
              <a:gd name="connsiteY2" fmla="*/ 1404156 h 2808312"/>
              <a:gd name="connsiteX3" fmla="*/ 1512168 w 3024336"/>
              <a:gd name="connsiteY3" fmla="*/ 2808312 h 2808312"/>
              <a:gd name="connsiteX4" fmla="*/ 0 w 3024336"/>
              <a:gd name="connsiteY4" fmla="*/ 1404156 h 2808312"/>
              <a:gd name="connsiteX0" fmla="*/ 0 w 2442445"/>
              <a:gd name="connsiteY0" fmla="*/ 1089560 h 2816364"/>
              <a:gd name="connsiteX1" fmla="*/ 930277 w 2442445"/>
              <a:gd name="connsiteY1" fmla="*/ 5125 h 2816364"/>
              <a:gd name="connsiteX2" fmla="*/ 2442445 w 2442445"/>
              <a:gd name="connsiteY2" fmla="*/ 1409281 h 2816364"/>
              <a:gd name="connsiteX3" fmla="*/ 930277 w 2442445"/>
              <a:gd name="connsiteY3" fmla="*/ 2813437 h 2816364"/>
              <a:gd name="connsiteX4" fmla="*/ 0 w 2442445"/>
              <a:gd name="connsiteY4" fmla="*/ 1089560 h 2816364"/>
              <a:gd name="connsiteX0" fmla="*/ 8810 w 2451255"/>
              <a:gd name="connsiteY0" fmla="*/ 201803 h 1928607"/>
              <a:gd name="connsiteX1" fmla="*/ 1476217 w 2451255"/>
              <a:gd name="connsiteY1" fmla="*/ 70135 h 1928607"/>
              <a:gd name="connsiteX2" fmla="*/ 2451255 w 2451255"/>
              <a:gd name="connsiteY2" fmla="*/ 521524 h 1928607"/>
              <a:gd name="connsiteX3" fmla="*/ 939087 w 2451255"/>
              <a:gd name="connsiteY3" fmla="*/ 1925680 h 1928607"/>
              <a:gd name="connsiteX4" fmla="*/ 8810 w 2451255"/>
              <a:gd name="connsiteY4" fmla="*/ 201803 h 1928607"/>
              <a:gd name="connsiteX0" fmla="*/ 8418 w 2252636"/>
              <a:gd name="connsiteY0" fmla="*/ 225617 h 1969456"/>
              <a:gd name="connsiteX1" fmla="*/ 1475825 w 2252636"/>
              <a:gd name="connsiteY1" fmla="*/ 93949 h 1969456"/>
              <a:gd name="connsiteX2" fmla="*/ 2252636 w 2252636"/>
              <a:gd name="connsiteY2" fmla="*/ 909819 h 1969456"/>
              <a:gd name="connsiteX3" fmla="*/ 938695 w 2252636"/>
              <a:gd name="connsiteY3" fmla="*/ 1949494 h 1969456"/>
              <a:gd name="connsiteX4" fmla="*/ 8418 w 2252636"/>
              <a:gd name="connsiteY4" fmla="*/ 225617 h 1969456"/>
              <a:gd name="connsiteX0" fmla="*/ 69758 w 2313976"/>
              <a:gd name="connsiteY0" fmla="*/ 215724 h 1790266"/>
              <a:gd name="connsiteX1" fmla="*/ 1537165 w 2313976"/>
              <a:gd name="connsiteY1" fmla="*/ 84056 h 1790266"/>
              <a:gd name="connsiteX2" fmla="*/ 2313976 w 2313976"/>
              <a:gd name="connsiteY2" fmla="*/ 899926 h 1790266"/>
              <a:gd name="connsiteX3" fmla="*/ 450116 w 2313976"/>
              <a:gd name="connsiteY3" fmla="*/ 1760557 h 1790266"/>
              <a:gd name="connsiteX4" fmla="*/ 69758 w 2313976"/>
              <a:gd name="connsiteY4" fmla="*/ 215724 h 1790266"/>
              <a:gd name="connsiteX0" fmla="*/ 85809 w 2330027"/>
              <a:gd name="connsiteY0" fmla="*/ 326543 h 1901085"/>
              <a:gd name="connsiteX1" fmla="*/ 1777020 w 2330027"/>
              <a:gd name="connsiteY1" fmla="*/ 47804 h 1901085"/>
              <a:gd name="connsiteX2" fmla="*/ 2330027 w 2330027"/>
              <a:gd name="connsiteY2" fmla="*/ 1010745 h 1901085"/>
              <a:gd name="connsiteX3" fmla="*/ 466167 w 2330027"/>
              <a:gd name="connsiteY3" fmla="*/ 1871376 h 1901085"/>
              <a:gd name="connsiteX4" fmla="*/ 85809 w 2330027"/>
              <a:gd name="connsiteY4" fmla="*/ 326543 h 1901085"/>
              <a:gd name="connsiteX0" fmla="*/ 85809 w 2330027"/>
              <a:gd name="connsiteY0" fmla="*/ 332114 h 1906656"/>
              <a:gd name="connsiteX1" fmla="*/ 1777020 w 2330027"/>
              <a:gd name="connsiteY1" fmla="*/ 53375 h 1906656"/>
              <a:gd name="connsiteX2" fmla="*/ 2330027 w 2330027"/>
              <a:gd name="connsiteY2" fmla="*/ 1016316 h 1906656"/>
              <a:gd name="connsiteX3" fmla="*/ 466167 w 2330027"/>
              <a:gd name="connsiteY3" fmla="*/ 1876947 h 1906656"/>
              <a:gd name="connsiteX4" fmla="*/ 85809 w 2330027"/>
              <a:gd name="connsiteY4" fmla="*/ 332114 h 1906656"/>
              <a:gd name="connsiteX0" fmla="*/ 98268 w 2343410"/>
              <a:gd name="connsiteY0" fmla="*/ 581362 h 2155904"/>
              <a:gd name="connsiteX1" fmla="*/ 1962128 w 2343410"/>
              <a:gd name="connsiteY1" fmla="*/ 27664 h 2155904"/>
              <a:gd name="connsiteX2" fmla="*/ 2342486 w 2343410"/>
              <a:gd name="connsiteY2" fmla="*/ 1265564 h 2155904"/>
              <a:gd name="connsiteX3" fmla="*/ 478626 w 2343410"/>
              <a:gd name="connsiteY3" fmla="*/ 2126195 h 2155904"/>
              <a:gd name="connsiteX4" fmla="*/ 98268 w 2343410"/>
              <a:gd name="connsiteY4" fmla="*/ 581362 h 2155904"/>
              <a:gd name="connsiteX0" fmla="*/ 98268 w 2343410"/>
              <a:gd name="connsiteY0" fmla="*/ 581362 h 2156846"/>
              <a:gd name="connsiteX1" fmla="*/ 1962128 w 2343410"/>
              <a:gd name="connsiteY1" fmla="*/ 27664 h 2156846"/>
              <a:gd name="connsiteX2" fmla="*/ 2342486 w 2343410"/>
              <a:gd name="connsiteY2" fmla="*/ 1265564 h 2156846"/>
              <a:gd name="connsiteX3" fmla="*/ 478626 w 2343410"/>
              <a:gd name="connsiteY3" fmla="*/ 2126195 h 2156846"/>
              <a:gd name="connsiteX4" fmla="*/ 98268 w 2343410"/>
              <a:gd name="connsiteY4" fmla="*/ 581362 h 2156846"/>
              <a:gd name="connsiteX0" fmla="*/ 98268 w 2427033"/>
              <a:gd name="connsiteY0" fmla="*/ 581362 h 2156846"/>
              <a:gd name="connsiteX1" fmla="*/ 1962128 w 2427033"/>
              <a:gd name="connsiteY1" fmla="*/ 27664 h 2156846"/>
              <a:gd name="connsiteX2" fmla="*/ 2342486 w 2427033"/>
              <a:gd name="connsiteY2" fmla="*/ 1265564 h 2156846"/>
              <a:gd name="connsiteX3" fmla="*/ 478626 w 2427033"/>
              <a:gd name="connsiteY3" fmla="*/ 2126195 h 2156846"/>
              <a:gd name="connsiteX4" fmla="*/ 98268 w 2427033"/>
              <a:gd name="connsiteY4" fmla="*/ 581362 h 2156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7033" h="2156846">
                <a:moveTo>
                  <a:pt x="98268" y="581362"/>
                </a:moveTo>
                <a:cubicBezTo>
                  <a:pt x="345518" y="231607"/>
                  <a:pt x="1543331" y="-99159"/>
                  <a:pt x="1962128" y="27664"/>
                </a:cubicBezTo>
                <a:cubicBezTo>
                  <a:pt x="2380925" y="154487"/>
                  <a:pt x="2540712" y="522042"/>
                  <a:pt x="2342486" y="1265564"/>
                </a:cubicBezTo>
                <a:cubicBezTo>
                  <a:pt x="2112287" y="2053847"/>
                  <a:pt x="852662" y="2240229"/>
                  <a:pt x="478626" y="2126195"/>
                </a:cubicBezTo>
                <a:cubicBezTo>
                  <a:pt x="104590" y="2012161"/>
                  <a:pt x="-148982" y="931117"/>
                  <a:pt x="98268" y="581362"/>
                </a:cubicBezTo>
                <a:close/>
              </a:path>
            </a:pathLst>
          </a:custGeom>
          <a:solidFill>
            <a:srgbClr val="3DA8AA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fr-FR" sz="1000" b="1" kern="1200">
              <a:solidFill>
                <a:prstClr val="white"/>
              </a:solidFill>
            </a:endParaRPr>
          </a:p>
        </p:txBody>
      </p:sp>
      <p:sp>
        <p:nvSpPr>
          <p:cNvPr id="13" name="Espace réservé du texte 12">
            <a:extLst>
              <a:ext uri="{FF2B5EF4-FFF2-40B4-BE49-F238E27FC236}">
                <a16:creationId xmlns="" xmlns:a16="http://schemas.microsoft.com/office/drawing/2014/main" id="{5E51CA4C-A681-DE44-99C8-5BA8FC97AA6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1823" y="4090650"/>
            <a:ext cx="1152525" cy="3693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latin typeface="Comfortaa" panose="020F0603070000060003" pitchFamily="34" charset="77"/>
              </a:defRPr>
            </a:lvl1pPr>
          </a:lstStyle>
          <a:p>
            <a:r>
              <a:rPr lang="fr-FR" dirty="0"/>
              <a:t>Partie 1</a:t>
            </a:r>
          </a:p>
        </p:txBody>
      </p:sp>
      <p:sp>
        <p:nvSpPr>
          <p:cNvPr id="18" name="Espace réservé du texte 12">
            <a:extLst>
              <a:ext uri="{FF2B5EF4-FFF2-40B4-BE49-F238E27FC236}">
                <a16:creationId xmlns="" xmlns:a16="http://schemas.microsoft.com/office/drawing/2014/main" id="{3640B07E-036C-E744-AAC1-C5D859B391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96751" y="4095234"/>
            <a:ext cx="1152525" cy="3693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latin typeface="Comfortaa" panose="020F0603070000060003" pitchFamily="34" charset="77"/>
              </a:defRPr>
            </a:lvl1pPr>
          </a:lstStyle>
          <a:p>
            <a:r>
              <a:rPr lang="fr-FR" dirty="0"/>
              <a:t>Partie 2</a:t>
            </a:r>
          </a:p>
        </p:txBody>
      </p:sp>
      <p:sp>
        <p:nvSpPr>
          <p:cNvPr id="19" name="Espace réservé du texte 12">
            <a:extLst>
              <a:ext uri="{FF2B5EF4-FFF2-40B4-BE49-F238E27FC236}">
                <a16:creationId xmlns="" xmlns:a16="http://schemas.microsoft.com/office/drawing/2014/main" id="{29DC9941-E327-2246-A364-379E99C7708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53308" y="4090650"/>
            <a:ext cx="1152525" cy="3693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latin typeface="Comfortaa" panose="020F0603070000060003" pitchFamily="34" charset="77"/>
              </a:defRPr>
            </a:lvl1pPr>
          </a:lstStyle>
          <a:p>
            <a:r>
              <a:rPr lang="fr-FR" dirty="0"/>
              <a:t>Partie 3</a:t>
            </a:r>
          </a:p>
        </p:txBody>
      </p:sp>
      <p:sp>
        <p:nvSpPr>
          <p:cNvPr id="20" name="Espace réservé du texte 12">
            <a:extLst>
              <a:ext uri="{FF2B5EF4-FFF2-40B4-BE49-F238E27FC236}">
                <a16:creationId xmlns="" xmlns:a16="http://schemas.microsoft.com/office/drawing/2014/main" id="{1D7CEF7F-CC9F-5D41-B1AC-7F57ADC805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43479" y="4102719"/>
            <a:ext cx="1152525" cy="3693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latin typeface="Comfortaa" panose="020F0603070000060003" pitchFamily="34" charset="77"/>
              </a:defRPr>
            </a:lvl1pPr>
          </a:lstStyle>
          <a:p>
            <a:r>
              <a:rPr lang="fr-FR" dirty="0"/>
              <a:t>Partie 4</a:t>
            </a:r>
          </a:p>
        </p:txBody>
      </p:sp>
      <p:sp>
        <p:nvSpPr>
          <p:cNvPr id="21" name="Espace réservé du texte 12">
            <a:extLst>
              <a:ext uri="{FF2B5EF4-FFF2-40B4-BE49-F238E27FC236}">
                <a16:creationId xmlns="" xmlns:a16="http://schemas.microsoft.com/office/drawing/2014/main" id="{B7FAC445-39C8-E640-BDE0-9895EEB6034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33650" y="4102719"/>
            <a:ext cx="1152525" cy="3693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latin typeface="Comfortaa" panose="020F0603070000060003" pitchFamily="34" charset="77"/>
              </a:defRPr>
            </a:lvl1pPr>
          </a:lstStyle>
          <a:p>
            <a:r>
              <a:rPr lang="fr-FR" dirty="0"/>
              <a:t>Partie 5</a:t>
            </a:r>
          </a:p>
        </p:txBody>
      </p:sp>
    </p:spTree>
    <p:extLst>
      <p:ext uri="{BB962C8B-B14F-4D97-AF65-F5344CB8AC3E}">
        <p14:creationId xmlns:p14="http://schemas.microsoft.com/office/powerpoint/2010/main" val="759449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parti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95754" y="1815666"/>
            <a:ext cx="6752492" cy="16004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1" name="Titre 1">
            <a:extLst>
              <a:ext uri="{FF2B5EF4-FFF2-40B4-BE49-F238E27FC236}">
                <a16:creationId xmlns="" xmlns:a16="http://schemas.microsoft.com/office/drawing/2014/main" id="{1F4B5D8C-2725-0B44-8454-B2C3BEE5F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147" y="87474"/>
            <a:ext cx="6752492" cy="391716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Cliquez et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23963419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parti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95754" y="1815666"/>
            <a:ext cx="6752492" cy="16004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1" name="Titre 1">
            <a:extLst>
              <a:ext uri="{FF2B5EF4-FFF2-40B4-BE49-F238E27FC236}">
                <a16:creationId xmlns="" xmlns:a16="http://schemas.microsoft.com/office/drawing/2014/main" id="{1F4B5D8C-2725-0B44-8454-B2C3BEE5F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147" y="87474"/>
            <a:ext cx="6752492" cy="391716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Cliquez et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39214102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parti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95754" y="1815666"/>
            <a:ext cx="6752492" cy="16004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1" name="Titre 1">
            <a:extLst>
              <a:ext uri="{FF2B5EF4-FFF2-40B4-BE49-F238E27FC236}">
                <a16:creationId xmlns="" xmlns:a16="http://schemas.microsoft.com/office/drawing/2014/main" id="{1F4B5D8C-2725-0B44-8454-B2C3BEE5F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147" y="87474"/>
            <a:ext cx="6752492" cy="391716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Cliquez et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397138486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parti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lipse 1">
            <a:extLst>
              <a:ext uri="{FF2B5EF4-FFF2-40B4-BE49-F238E27FC236}">
                <a16:creationId xmlns="" xmlns:a16="http://schemas.microsoft.com/office/drawing/2014/main" id="{57BD8134-407C-904C-ADAF-A1A24AD14FFE}"/>
              </a:ext>
            </a:extLst>
          </p:cNvPr>
          <p:cNvSpPr/>
          <p:nvPr userDrawn="1"/>
        </p:nvSpPr>
        <p:spPr>
          <a:xfrm rot="11525022">
            <a:off x="7478601" y="3797657"/>
            <a:ext cx="1505919" cy="1068557"/>
          </a:xfrm>
          <a:custGeom>
            <a:avLst/>
            <a:gdLst>
              <a:gd name="connsiteX0" fmla="*/ 0 w 3024336"/>
              <a:gd name="connsiteY0" fmla="*/ 1404156 h 2808312"/>
              <a:gd name="connsiteX1" fmla="*/ 1512168 w 3024336"/>
              <a:gd name="connsiteY1" fmla="*/ 0 h 2808312"/>
              <a:gd name="connsiteX2" fmla="*/ 3024336 w 3024336"/>
              <a:gd name="connsiteY2" fmla="*/ 1404156 h 2808312"/>
              <a:gd name="connsiteX3" fmla="*/ 1512168 w 3024336"/>
              <a:gd name="connsiteY3" fmla="*/ 2808312 h 2808312"/>
              <a:gd name="connsiteX4" fmla="*/ 0 w 3024336"/>
              <a:gd name="connsiteY4" fmla="*/ 1404156 h 2808312"/>
              <a:gd name="connsiteX0" fmla="*/ 0 w 2442445"/>
              <a:gd name="connsiteY0" fmla="*/ 1089560 h 2816364"/>
              <a:gd name="connsiteX1" fmla="*/ 930277 w 2442445"/>
              <a:gd name="connsiteY1" fmla="*/ 5125 h 2816364"/>
              <a:gd name="connsiteX2" fmla="*/ 2442445 w 2442445"/>
              <a:gd name="connsiteY2" fmla="*/ 1409281 h 2816364"/>
              <a:gd name="connsiteX3" fmla="*/ 930277 w 2442445"/>
              <a:gd name="connsiteY3" fmla="*/ 2813437 h 2816364"/>
              <a:gd name="connsiteX4" fmla="*/ 0 w 2442445"/>
              <a:gd name="connsiteY4" fmla="*/ 1089560 h 2816364"/>
              <a:gd name="connsiteX0" fmla="*/ 8810 w 2451255"/>
              <a:gd name="connsiteY0" fmla="*/ 201803 h 1928607"/>
              <a:gd name="connsiteX1" fmla="*/ 1476217 w 2451255"/>
              <a:gd name="connsiteY1" fmla="*/ 70135 h 1928607"/>
              <a:gd name="connsiteX2" fmla="*/ 2451255 w 2451255"/>
              <a:gd name="connsiteY2" fmla="*/ 521524 h 1928607"/>
              <a:gd name="connsiteX3" fmla="*/ 939087 w 2451255"/>
              <a:gd name="connsiteY3" fmla="*/ 1925680 h 1928607"/>
              <a:gd name="connsiteX4" fmla="*/ 8810 w 2451255"/>
              <a:gd name="connsiteY4" fmla="*/ 201803 h 1928607"/>
              <a:gd name="connsiteX0" fmla="*/ 8418 w 2252636"/>
              <a:gd name="connsiteY0" fmla="*/ 225617 h 1969456"/>
              <a:gd name="connsiteX1" fmla="*/ 1475825 w 2252636"/>
              <a:gd name="connsiteY1" fmla="*/ 93949 h 1969456"/>
              <a:gd name="connsiteX2" fmla="*/ 2252636 w 2252636"/>
              <a:gd name="connsiteY2" fmla="*/ 909819 h 1969456"/>
              <a:gd name="connsiteX3" fmla="*/ 938695 w 2252636"/>
              <a:gd name="connsiteY3" fmla="*/ 1949494 h 1969456"/>
              <a:gd name="connsiteX4" fmla="*/ 8418 w 2252636"/>
              <a:gd name="connsiteY4" fmla="*/ 225617 h 1969456"/>
              <a:gd name="connsiteX0" fmla="*/ 69758 w 2313976"/>
              <a:gd name="connsiteY0" fmla="*/ 215724 h 1790266"/>
              <a:gd name="connsiteX1" fmla="*/ 1537165 w 2313976"/>
              <a:gd name="connsiteY1" fmla="*/ 84056 h 1790266"/>
              <a:gd name="connsiteX2" fmla="*/ 2313976 w 2313976"/>
              <a:gd name="connsiteY2" fmla="*/ 899926 h 1790266"/>
              <a:gd name="connsiteX3" fmla="*/ 450116 w 2313976"/>
              <a:gd name="connsiteY3" fmla="*/ 1760557 h 1790266"/>
              <a:gd name="connsiteX4" fmla="*/ 69758 w 2313976"/>
              <a:gd name="connsiteY4" fmla="*/ 215724 h 1790266"/>
              <a:gd name="connsiteX0" fmla="*/ 85809 w 2330027"/>
              <a:gd name="connsiteY0" fmla="*/ 326543 h 1901085"/>
              <a:gd name="connsiteX1" fmla="*/ 1777020 w 2330027"/>
              <a:gd name="connsiteY1" fmla="*/ 47804 h 1901085"/>
              <a:gd name="connsiteX2" fmla="*/ 2330027 w 2330027"/>
              <a:gd name="connsiteY2" fmla="*/ 1010745 h 1901085"/>
              <a:gd name="connsiteX3" fmla="*/ 466167 w 2330027"/>
              <a:gd name="connsiteY3" fmla="*/ 1871376 h 1901085"/>
              <a:gd name="connsiteX4" fmla="*/ 85809 w 2330027"/>
              <a:gd name="connsiteY4" fmla="*/ 326543 h 1901085"/>
              <a:gd name="connsiteX0" fmla="*/ 85809 w 2330027"/>
              <a:gd name="connsiteY0" fmla="*/ 332114 h 1906656"/>
              <a:gd name="connsiteX1" fmla="*/ 1777020 w 2330027"/>
              <a:gd name="connsiteY1" fmla="*/ 53375 h 1906656"/>
              <a:gd name="connsiteX2" fmla="*/ 2330027 w 2330027"/>
              <a:gd name="connsiteY2" fmla="*/ 1016316 h 1906656"/>
              <a:gd name="connsiteX3" fmla="*/ 466167 w 2330027"/>
              <a:gd name="connsiteY3" fmla="*/ 1876947 h 1906656"/>
              <a:gd name="connsiteX4" fmla="*/ 85809 w 2330027"/>
              <a:gd name="connsiteY4" fmla="*/ 332114 h 1906656"/>
              <a:gd name="connsiteX0" fmla="*/ 98268 w 2343410"/>
              <a:gd name="connsiteY0" fmla="*/ 581362 h 2155904"/>
              <a:gd name="connsiteX1" fmla="*/ 1962128 w 2343410"/>
              <a:gd name="connsiteY1" fmla="*/ 27664 h 2155904"/>
              <a:gd name="connsiteX2" fmla="*/ 2342486 w 2343410"/>
              <a:gd name="connsiteY2" fmla="*/ 1265564 h 2155904"/>
              <a:gd name="connsiteX3" fmla="*/ 478626 w 2343410"/>
              <a:gd name="connsiteY3" fmla="*/ 2126195 h 2155904"/>
              <a:gd name="connsiteX4" fmla="*/ 98268 w 2343410"/>
              <a:gd name="connsiteY4" fmla="*/ 581362 h 2155904"/>
              <a:gd name="connsiteX0" fmla="*/ 98268 w 2343410"/>
              <a:gd name="connsiteY0" fmla="*/ 581362 h 2156846"/>
              <a:gd name="connsiteX1" fmla="*/ 1962128 w 2343410"/>
              <a:gd name="connsiteY1" fmla="*/ 27664 h 2156846"/>
              <a:gd name="connsiteX2" fmla="*/ 2342486 w 2343410"/>
              <a:gd name="connsiteY2" fmla="*/ 1265564 h 2156846"/>
              <a:gd name="connsiteX3" fmla="*/ 478626 w 2343410"/>
              <a:gd name="connsiteY3" fmla="*/ 2126195 h 2156846"/>
              <a:gd name="connsiteX4" fmla="*/ 98268 w 2343410"/>
              <a:gd name="connsiteY4" fmla="*/ 581362 h 2156846"/>
              <a:gd name="connsiteX0" fmla="*/ 98268 w 2427033"/>
              <a:gd name="connsiteY0" fmla="*/ 581362 h 2156846"/>
              <a:gd name="connsiteX1" fmla="*/ 1962128 w 2427033"/>
              <a:gd name="connsiteY1" fmla="*/ 27664 h 2156846"/>
              <a:gd name="connsiteX2" fmla="*/ 2342486 w 2427033"/>
              <a:gd name="connsiteY2" fmla="*/ 1265564 h 2156846"/>
              <a:gd name="connsiteX3" fmla="*/ 478626 w 2427033"/>
              <a:gd name="connsiteY3" fmla="*/ 2126195 h 2156846"/>
              <a:gd name="connsiteX4" fmla="*/ 98268 w 2427033"/>
              <a:gd name="connsiteY4" fmla="*/ 581362 h 2156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7033" h="2156846">
                <a:moveTo>
                  <a:pt x="98268" y="581362"/>
                </a:moveTo>
                <a:cubicBezTo>
                  <a:pt x="345518" y="231607"/>
                  <a:pt x="1543331" y="-99159"/>
                  <a:pt x="1962128" y="27664"/>
                </a:cubicBezTo>
                <a:cubicBezTo>
                  <a:pt x="2380925" y="154487"/>
                  <a:pt x="2540712" y="522042"/>
                  <a:pt x="2342486" y="1265564"/>
                </a:cubicBezTo>
                <a:cubicBezTo>
                  <a:pt x="2112287" y="2053847"/>
                  <a:pt x="852662" y="2240229"/>
                  <a:pt x="478626" y="2126195"/>
                </a:cubicBezTo>
                <a:cubicBezTo>
                  <a:pt x="104590" y="2012161"/>
                  <a:pt x="-148982" y="931117"/>
                  <a:pt x="98268" y="581362"/>
                </a:cubicBezTo>
                <a:close/>
              </a:path>
            </a:pathLst>
          </a:custGeom>
          <a:solidFill>
            <a:srgbClr val="FFC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fr-FR" sz="1023" b="1" kern="1200" dirty="0">
              <a:solidFill>
                <a:prstClr val="white"/>
              </a:solidFill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="" xmlns:a16="http://schemas.microsoft.com/office/drawing/2014/main" id="{63A11F45-ACB8-9243-B1F4-6D77481AC7D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15023" y="1429122"/>
            <a:ext cx="6858000" cy="1790700"/>
          </a:xfrm>
          <a:prstGeom prst="rect">
            <a:avLst/>
          </a:prstGeom>
        </p:spPr>
        <p:txBody>
          <a:bodyPr anchor="ctr"/>
          <a:lstStyle>
            <a:lvl1pPr algn="ctr">
              <a:defRPr sz="6000">
                <a:latin typeface="Comfortaa" pitchFamily="2" charset="0"/>
              </a:defRPr>
            </a:lvl1pPr>
          </a:lstStyle>
          <a:p>
            <a:r>
              <a:rPr lang="fr-FR" dirty="0"/>
              <a:t>Partie 5</a:t>
            </a:r>
          </a:p>
        </p:txBody>
      </p:sp>
      <p:sp>
        <p:nvSpPr>
          <p:cNvPr id="10" name="Espace réservé du texte 12">
            <a:extLst>
              <a:ext uri="{FF2B5EF4-FFF2-40B4-BE49-F238E27FC236}">
                <a16:creationId xmlns="" xmlns:a16="http://schemas.microsoft.com/office/drawing/2014/main" id="{B3D9DF24-4178-D743-9D61-C258896780C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1823" y="4090650"/>
            <a:ext cx="1152525" cy="3693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latin typeface="Comfortaa" panose="020F0603070000060003" pitchFamily="34" charset="77"/>
              </a:defRPr>
            </a:lvl1pPr>
          </a:lstStyle>
          <a:p>
            <a:r>
              <a:rPr lang="fr-FR" dirty="0"/>
              <a:t>Partie 1</a:t>
            </a:r>
          </a:p>
        </p:txBody>
      </p:sp>
      <p:sp>
        <p:nvSpPr>
          <p:cNvPr id="11" name="Espace réservé du texte 12">
            <a:extLst>
              <a:ext uri="{FF2B5EF4-FFF2-40B4-BE49-F238E27FC236}">
                <a16:creationId xmlns="" xmlns:a16="http://schemas.microsoft.com/office/drawing/2014/main" id="{BA70E6EF-B819-5C4A-AF61-0D6B6CAD2F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96751" y="4095234"/>
            <a:ext cx="1152525" cy="3693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latin typeface="Comfortaa" panose="020F0603070000060003" pitchFamily="34" charset="77"/>
              </a:defRPr>
            </a:lvl1pPr>
          </a:lstStyle>
          <a:p>
            <a:r>
              <a:rPr lang="fr-FR" dirty="0"/>
              <a:t>Partie 2</a:t>
            </a:r>
          </a:p>
        </p:txBody>
      </p:sp>
      <p:sp>
        <p:nvSpPr>
          <p:cNvPr id="12" name="Espace réservé du texte 12">
            <a:extLst>
              <a:ext uri="{FF2B5EF4-FFF2-40B4-BE49-F238E27FC236}">
                <a16:creationId xmlns="" xmlns:a16="http://schemas.microsoft.com/office/drawing/2014/main" id="{04CD67E5-08B7-414E-8F86-6AFAAAD486A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53308" y="4090650"/>
            <a:ext cx="1152525" cy="3693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latin typeface="Comfortaa" panose="020F0603070000060003" pitchFamily="34" charset="77"/>
              </a:defRPr>
            </a:lvl1pPr>
          </a:lstStyle>
          <a:p>
            <a:r>
              <a:rPr lang="fr-FR" dirty="0"/>
              <a:t>Partie 3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="" xmlns:a16="http://schemas.microsoft.com/office/drawing/2014/main" id="{8F196C85-46AD-294E-8B03-7F1EE985B4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43479" y="4102719"/>
            <a:ext cx="1152525" cy="3693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latin typeface="Comfortaa" panose="020F0603070000060003" pitchFamily="34" charset="77"/>
              </a:defRPr>
            </a:lvl1pPr>
          </a:lstStyle>
          <a:p>
            <a:r>
              <a:rPr lang="fr-FR" dirty="0"/>
              <a:t>Partie 4</a:t>
            </a:r>
          </a:p>
        </p:txBody>
      </p:sp>
      <p:sp>
        <p:nvSpPr>
          <p:cNvPr id="14" name="Espace réservé du texte 12">
            <a:extLst>
              <a:ext uri="{FF2B5EF4-FFF2-40B4-BE49-F238E27FC236}">
                <a16:creationId xmlns="" xmlns:a16="http://schemas.microsoft.com/office/drawing/2014/main" id="{94F092B2-FDF1-014C-AA89-0C477CFFFB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33650" y="4102719"/>
            <a:ext cx="1152525" cy="3693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latin typeface="Comfortaa" panose="020F0603070000060003" pitchFamily="34" charset="77"/>
              </a:defRPr>
            </a:lvl1pPr>
          </a:lstStyle>
          <a:p>
            <a:r>
              <a:rPr lang="fr-FR" dirty="0"/>
              <a:t>Partie 5</a:t>
            </a:r>
          </a:p>
        </p:txBody>
      </p:sp>
    </p:spTree>
    <p:extLst>
      <p:ext uri="{BB962C8B-B14F-4D97-AF65-F5344CB8AC3E}">
        <p14:creationId xmlns:p14="http://schemas.microsoft.com/office/powerpoint/2010/main" val="761345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lipse 1">
            <a:extLst>
              <a:ext uri="{FF2B5EF4-FFF2-40B4-BE49-F238E27FC236}">
                <a16:creationId xmlns="" xmlns:a16="http://schemas.microsoft.com/office/drawing/2014/main" id="{951DC53C-13B3-5546-BAE7-28AB69167A8F}"/>
              </a:ext>
            </a:extLst>
          </p:cNvPr>
          <p:cNvSpPr/>
          <p:nvPr userDrawn="1"/>
        </p:nvSpPr>
        <p:spPr>
          <a:xfrm rot="11525022">
            <a:off x="2315689" y="813594"/>
            <a:ext cx="4849570" cy="3025073"/>
          </a:xfrm>
          <a:custGeom>
            <a:avLst/>
            <a:gdLst>
              <a:gd name="connsiteX0" fmla="*/ 0 w 3024336"/>
              <a:gd name="connsiteY0" fmla="*/ 1404156 h 2808312"/>
              <a:gd name="connsiteX1" fmla="*/ 1512168 w 3024336"/>
              <a:gd name="connsiteY1" fmla="*/ 0 h 2808312"/>
              <a:gd name="connsiteX2" fmla="*/ 3024336 w 3024336"/>
              <a:gd name="connsiteY2" fmla="*/ 1404156 h 2808312"/>
              <a:gd name="connsiteX3" fmla="*/ 1512168 w 3024336"/>
              <a:gd name="connsiteY3" fmla="*/ 2808312 h 2808312"/>
              <a:gd name="connsiteX4" fmla="*/ 0 w 3024336"/>
              <a:gd name="connsiteY4" fmla="*/ 1404156 h 2808312"/>
              <a:gd name="connsiteX0" fmla="*/ 0 w 2442445"/>
              <a:gd name="connsiteY0" fmla="*/ 1089560 h 2816364"/>
              <a:gd name="connsiteX1" fmla="*/ 930277 w 2442445"/>
              <a:gd name="connsiteY1" fmla="*/ 5125 h 2816364"/>
              <a:gd name="connsiteX2" fmla="*/ 2442445 w 2442445"/>
              <a:gd name="connsiteY2" fmla="*/ 1409281 h 2816364"/>
              <a:gd name="connsiteX3" fmla="*/ 930277 w 2442445"/>
              <a:gd name="connsiteY3" fmla="*/ 2813437 h 2816364"/>
              <a:gd name="connsiteX4" fmla="*/ 0 w 2442445"/>
              <a:gd name="connsiteY4" fmla="*/ 1089560 h 2816364"/>
              <a:gd name="connsiteX0" fmla="*/ 8810 w 2451255"/>
              <a:gd name="connsiteY0" fmla="*/ 201803 h 1928607"/>
              <a:gd name="connsiteX1" fmla="*/ 1476217 w 2451255"/>
              <a:gd name="connsiteY1" fmla="*/ 70135 h 1928607"/>
              <a:gd name="connsiteX2" fmla="*/ 2451255 w 2451255"/>
              <a:gd name="connsiteY2" fmla="*/ 521524 h 1928607"/>
              <a:gd name="connsiteX3" fmla="*/ 939087 w 2451255"/>
              <a:gd name="connsiteY3" fmla="*/ 1925680 h 1928607"/>
              <a:gd name="connsiteX4" fmla="*/ 8810 w 2451255"/>
              <a:gd name="connsiteY4" fmla="*/ 201803 h 1928607"/>
              <a:gd name="connsiteX0" fmla="*/ 8418 w 2252636"/>
              <a:gd name="connsiteY0" fmla="*/ 225617 h 1969456"/>
              <a:gd name="connsiteX1" fmla="*/ 1475825 w 2252636"/>
              <a:gd name="connsiteY1" fmla="*/ 93949 h 1969456"/>
              <a:gd name="connsiteX2" fmla="*/ 2252636 w 2252636"/>
              <a:gd name="connsiteY2" fmla="*/ 909819 h 1969456"/>
              <a:gd name="connsiteX3" fmla="*/ 938695 w 2252636"/>
              <a:gd name="connsiteY3" fmla="*/ 1949494 h 1969456"/>
              <a:gd name="connsiteX4" fmla="*/ 8418 w 2252636"/>
              <a:gd name="connsiteY4" fmla="*/ 225617 h 1969456"/>
              <a:gd name="connsiteX0" fmla="*/ 69758 w 2313976"/>
              <a:gd name="connsiteY0" fmla="*/ 215724 h 1790266"/>
              <a:gd name="connsiteX1" fmla="*/ 1537165 w 2313976"/>
              <a:gd name="connsiteY1" fmla="*/ 84056 h 1790266"/>
              <a:gd name="connsiteX2" fmla="*/ 2313976 w 2313976"/>
              <a:gd name="connsiteY2" fmla="*/ 899926 h 1790266"/>
              <a:gd name="connsiteX3" fmla="*/ 450116 w 2313976"/>
              <a:gd name="connsiteY3" fmla="*/ 1760557 h 1790266"/>
              <a:gd name="connsiteX4" fmla="*/ 69758 w 2313976"/>
              <a:gd name="connsiteY4" fmla="*/ 215724 h 1790266"/>
              <a:gd name="connsiteX0" fmla="*/ 85809 w 2330027"/>
              <a:gd name="connsiteY0" fmla="*/ 326543 h 1901085"/>
              <a:gd name="connsiteX1" fmla="*/ 1777020 w 2330027"/>
              <a:gd name="connsiteY1" fmla="*/ 47804 h 1901085"/>
              <a:gd name="connsiteX2" fmla="*/ 2330027 w 2330027"/>
              <a:gd name="connsiteY2" fmla="*/ 1010745 h 1901085"/>
              <a:gd name="connsiteX3" fmla="*/ 466167 w 2330027"/>
              <a:gd name="connsiteY3" fmla="*/ 1871376 h 1901085"/>
              <a:gd name="connsiteX4" fmla="*/ 85809 w 2330027"/>
              <a:gd name="connsiteY4" fmla="*/ 326543 h 1901085"/>
              <a:gd name="connsiteX0" fmla="*/ 85809 w 2330027"/>
              <a:gd name="connsiteY0" fmla="*/ 332114 h 1906656"/>
              <a:gd name="connsiteX1" fmla="*/ 1777020 w 2330027"/>
              <a:gd name="connsiteY1" fmla="*/ 53375 h 1906656"/>
              <a:gd name="connsiteX2" fmla="*/ 2330027 w 2330027"/>
              <a:gd name="connsiteY2" fmla="*/ 1016316 h 1906656"/>
              <a:gd name="connsiteX3" fmla="*/ 466167 w 2330027"/>
              <a:gd name="connsiteY3" fmla="*/ 1876947 h 1906656"/>
              <a:gd name="connsiteX4" fmla="*/ 85809 w 2330027"/>
              <a:gd name="connsiteY4" fmla="*/ 332114 h 1906656"/>
              <a:gd name="connsiteX0" fmla="*/ 98268 w 2343410"/>
              <a:gd name="connsiteY0" fmla="*/ 581362 h 2155904"/>
              <a:gd name="connsiteX1" fmla="*/ 1962128 w 2343410"/>
              <a:gd name="connsiteY1" fmla="*/ 27664 h 2155904"/>
              <a:gd name="connsiteX2" fmla="*/ 2342486 w 2343410"/>
              <a:gd name="connsiteY2" fmla="*/ 1265564 h 2155904"/>
              <a:gd name="connsiteX3" fmla="*/ 478626 w 2343410"/>
              <a:gd name="connsiteY3" fmla="*/ 2126195 h 2155904"/>
              <a:gd name="connsiteX4" fmla="*/ 98268 w 2343410"/>
              <a:gd name="connsiteY4" fmla="*/ 581362 h 2155904"/>
              <a:gd name="connsiteX0" fmla="*/ 98268 w 2343410"/>
              <a:gd name="connsiteY0" fmla="*/ 581362 h 2156846"/>
              <a:gd name="connsiteX1" fmla="*/ 1962128 w 2343410"/>
              <a:gd name="connsiteY1" fmla="*/ 27664 h 2156846"/>
              <a:gd name="connsiteX2" fmla="*/ 2342486 w 2343410"/>
              <a:gd name="connsiteY2" fmla="*/ 1265564 h 2156846"/>
              <a:gd name="connsiteX3" fmla="*/ 478626 w 2343410"/>
              <a:gd name="connsiteY3" fmla="*/ 2126195 h 2156846"/>
              <a:gd name="connsiteX4" fmla="*/ 98268 w 2343410"/>
              <a:gd name="connsiteY4" fmla="*/ 581362 h 2156846"/>
              <a:gd name="connsiteX0" fmla="*/ 98268 w 2427033"/>
              <a:gd name="connsiteY0" fmla="*/ 581362 h 2156846"/>
              <a:gd name="connsiteX1" fmla="*/ 1962128 w 2427033"/>
              <a:gd name="connsiteY1" fmla="*/ 27664 h 2156846"/>
              <a:gd name="connsiteX2" fmla="*/ 2342486 w 2427033"/>
              <a:gd name="connsiteY2" fmla="*/ 1265564 h 2156846"/>
              <a:gd name="connsiteX3" fmla="*/ 478626 w 2427033"/>
              <a:gd name="connsiteY3" fmla="*/ 2126195 h 2156846"/>
              <a:gd name="connsiteX4" fmla="*/ 98268 w 2427033"/>
              <a:gd name="connsiteY4" fmla="*/ 581362 h 2156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7033" h="2156846">
                <a:moveTo>
                  <a:pt x="98268" y="581362"/>
                </a:moveTo>
                <a:cubicBezTo>
                  <a:pt x="345518" y="231607"/>
                  <a:pt x="1543331" y="-99159"/>
                  <a:pt x="1962128" y="27664"/>
                </a:cubicBezTo>
                <a:cubicBezTo>
                  <a:pt x="2380925" y="154487"/>
                  <a:pt x="2540712" y="522042"/>
                  <a:pt x="2342486" y="1265564"/>
                </a:cubicBezTo>
                <a:cubicBezTo>
                  <a:pt x="2112287" y="2053847"/>
                  <a:pt x="852662" y="2240229"/>
                  <a:pt x="478626" y="2126195"/>
                </a:cubicBezTo>
                <a:cubicBezTo>
                  <a:pt x="104590" y="2012161"/>
                  <a:pt x="-148982" y="931117"/>
                  <a:pt x="98268" y="581362"/>
                </a:cubicBezTo>
                <a:close/>
              </a:path>
            </a:pathLst>
          </a:custGeom>
          <a:solidFill>
            <a:srgbClr val="3DA8AA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fr-FR" sz="1023" b="1" kern="1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708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12">
            <a:extLst>
              <a:ext uri="{FF2B5EF4-FFF2-40B4-BE49-F238E27FC236}">
                <a16:creationId xmlns="" xmlns:a16="http://schemas.microsoft.com/office/drawing/2014/main" id="{C34B4FA7-8F95-E74B-A440-2FF54D741F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95754" y="1815666"/>
            <a:ext cx="6752492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altLang="fr-FR" dirty="0" err="1"/>
              <a:t>Cliquez</a:t>
            </a:r>
            <a:r>
              <a:rPr lang="en-GB" altLang="fr-FR" dirty="0"/>
              <a:t> pour modifier les styles du </a:t>
            </a:r>
            <a:r>
              <a:rPr lang="en-GB" altLang="fr-FR" dirty="0" err="1"/>
              <a:t>texte</a:t>
            </a:r>
            <a:r>
              <a:rPr lang="en-GB" altLang="fr-FR" dirty="0"/>
              <a:t> du masque</a:t>
            </a:r>
          </a:p>
          <a:p>
            <a:pPr lvl="1"/>
            <a:r>
              <a:rPr lang="en-GB" altLang="fr-FR" dirty="0" err="1"/>
              <a:t>Deuxième</a:t>
            </a:r>
            <a:r>
              <a:rPr lang="en-GB" altLang="fr-FR" dirty="0"/>
              <a:t> </a:t>
            </a:r>
            <a:r>
              <a:rPr lang="en-GB" altLang="fr-FR" dirty="0" err="1"/>
              <a:t>niveau</a:t>
            </a:r>
            <a:endParaRPr lang="en-GB" altLang="fr-FR" dirty="0"/>
          </a:p>
          <a:p>
            <a:pPr lvl="4"/>
            <a:r>
              <a:rPr lang="en-GB" altLang="fr-FR" dirty="0" err="1"/>
              <a:t>Troisième</a:t>
            </a:r>
            <a:r>
              <a:rPr lang="en-GB" altLang="fr-FR" dirty="0"/>
              <a:t> </a:t>
            </a:r>
            <a:r>
              <a:rPr lang="en-GB" altLang="fr-FR" dirty="0" err="1"/>
              <a:t>niveau</a:t>
            </a:r>
            <a:endParaRPr lang="en-GB" altLang="fr-FR" dirty="0"/>
          </a:p>
          <a:p>
            <a:pPr lvl="5"/>
            <a:r>
              <a:rPr lang="en-GB" altLang="fr-FR" dirty="0" err="1"/>
              <a:t>Quatrième</a:t>
            </a:r>
            <a:r>
              <a:rPr lang="en-GB" altLang="fr-FR" dirty="0"/>
              <a:t> </a:t>
            </a:r>
            <a:r>
              <a:rPr lang="en-GB" altLang="fr-FR" dirty="0" err="1"/>
              <a:t>niveau</a:t>
            </a:r>
            <a:endParaRPr lang="en-GB" altLang="fr-FR" dirty="0"/>
          </a:p>
          <a:p>
            <a:pPr lvl="6"/>
            <a:r>
              <a:rPr lang="en-GB" altLang="fr-FR" dirty="0" err="1"/>
              <a:t>Cinquième</a:t>
            </a:r>
            <a:r>
              <a:rPr lang="en-GB" altLang="fr-FR" dirty="0"/>
              <a:t> </a:t>
            </a:r>
            <a:r>
              <a:rPr lang="en-GB" altLang="fr-FR" dirty="0" err="1"/>
              <a:t>niveau</a:t>
            </a:r>
            <a:endParaRPr lang="en-GB" altLang="fr-FR" dirty="0"/>
          </a:p>
        </p:txBody>
      </p:sp>
      <p:sp>
        <p:nvSpPr>
          <p:cNvPr id="7" name="Rectangle à coins arrondis 6">
            <a:extLst>
              <a:ext uri="{FF2B5EF4-FFF2-40B4-BE49-F238E27FC236}">
                <a16:creationId xmlns="" xmlns:a16="http://schemas.microsoft.com/office/drawing/2014/main" id="{19B8FE5A-EAE9-E34E-B489-9C99CE6ECDD6}"/>
              </a:ext>
            </a:extLst>
          </p:cNvPr>
          <p:cNvSpPr/>
          <p:nvPr userDrawn="1"/>
        </p:nvSpPr>
        <p:spPr bwMode="auto">
          <a:xfrm>
            <a:off x="-280232" y="4353948"/>
            <a:ext cx="9704463" cy="1512168"/>
          </a:xfrm>
          <a:custGeom>
            <a:avLst/>
            <a:gdLst>
              <a:gd name="connsiteX0" fmla="*/ 0 w 2664296"/>
              <a:gd name="connsiteY0" fmla="*/ 204027 h 1224136"/>
              <a:gd name="connsiteX1" fmla="*/ 204027 w 2664296"/>
              <a:gd name="connsiteY1" fmla="*/ 0 h 1224136"/>
              <a:gd name="connsiteX2" fmla="*/ 2460269 w 2664296"/>
              <a:gd name="connsiteY2" fmla="*/ 0 h 1224136"/>
              <a:gd name="connsiteX3" fmla="*/ 2664296 w 2664296"/>
              <a:gd name="connsiteY3" fmla="*/ 204027 h 1224136"/>
              <a:gd name="connsiteX4" fmla="*/ 2664296 w 2664296"/>
              <a:gd name="connsiteY4" fmla="*/ 1020109 h 1224136"/>
              <a:gd name="connsiteX5" fmla="*/ 2460269 w 2664296"/>
              <a:gd name="connsiteY5" fmla="*/ 1224136 h 1224136"/>
              <a:gd name="connsiteX6" fmla="*/ 204027 w 2664296"/>
              <a:gd name="connsiteY6" fmla="*/ 1224136 h 1224136"/>
              <a:gd name="connsiteX7" fmla="*/ 0 w 2664296"/>
              <a:gd name="connsiteY7" fmla="*/ 1020109 h 1224136"/>
              <a:gd name="connsiteX8" fmla="*/ 0 w 2664296"/>
              <a:gd name="connsiteY8" fmla="*/ 204027 h 1224136"/>
              <a:gd name="connsiteX0" fmla="*/ 0 w 2664296"/>
              <a:gd name="connsiteY0" fmla="*/ 204027 h 1224136"/>
              <a:gd name="connsiteX1" fmla="*/ 204027 w 2664296"/>
              <a:gd name="connsiteY1" fmla="*/ 0 h 1224136"/>
              <a:gd name="connsiteX2" fmla="*/ 2460269 w 2664296"/>
              <a:gd name="connsiteY2" fmla="*/ 82591 h 1224136"/>
              <a:gd name="connsiteX3" fmla="*/ 2664296 w 2664296"/>
              <a:gd name="connsiteY3" fmla="*/ 204027 h 1224136"/>
              <a:gd name="connsiteX4" fmla="*/ 2664296 w 2664296"/>
              <a:gd name="connsiteY4" fmla="*/ 1020109 h 1224136"/>
              <a:gd name="connsiteX5" fmla="*/ 2460269 w 2664296"/>
              <a:gd name="connsiteY5" fmla="*/ 1224136 h 1224136"/>
              <a:gd name="connsiteX6" fmla="*/ 204027 w 2664296"/>
              <a:gd name="connsiteY6" fmla="*/ 1224136 h 1224136"/>
              <a:gd name="connsiteX7" fmla="*/ 0 w 2664296"/>
              <a:gd name="connsiteY7" fmla="*/ 1020109 h 1224136"/>
              <a:gd name="connsiteX8" fmla="*/ 0 w 2664296"/>
              <a:gd name="connsiteY8" fmla="*/ 204027 h 1224136"/>
              <a:gd name="connsiteX0" fmla="*/ 0 w 2664296"/>
              <a:gd name="connsiteY0" fmla="*/ 204027 h 1224136"/>
              <a:gd name="connsiteX1" fmla="*/ 204027 w 2664296"/>
              <a:gd name="connsiteY1" fmla="*/ 0 h 1224136"/>
              <a:gd name="connsiteX2" fmla="*/ 2460269 w 2664296"/>
              <a:gd name="connsiteY2" fmla="*/ 82591 h 1224136"/>
              <a:gd name="connsiteX3" fmla="*/ 2658397 w 2664296"/>
              <a:gd name="connsiteY3" fmla="*/ 322014 h 1224136"/>
              <a:gd name="connsiteX4" fmla="*/ 2664296 w 2664296"/>
              <a:gd name="connsiteY4" fmla="*/ 1020109 h 1224136"/>
              <a:gd name="connsiteX5" fmla="*/ 2460269 w 2664296"/>
              <a:gd name="connsiteY5" fmla="*/ 1224136 h 1224136"/>
              <a:gd name="connsiteX6" fmla="*/ 204027 w 2664296"/>
              <a:gd name="connsiteY6" fmla="*/ 1224136 h 1224136"/>
              <a:gd name="connsiteX7" fmla="*/ 0 w 2664296"/>
              <a:gd name="connsiteY7" fmla="*/ 1020109 h 1224136"/>
              <a:gd name="connsiteX8" fmla="*/ 0 w 2664296"/>
              <a:gd name="connsiteY8" fmla="*/ 204027 h 1224136"/>
              <a:gd name="connsiteX0" fmla="*/ 0 w 2664296"/>
              <a:gd name="connsiteY0" fmla="*/ 204027 h 1224136"/>
              <a:gd name="connsiteX1" fmla="*/ 204027 w 2664296"/>
              <a:gd name="connsiteY1" fmla="*/ 0 h 1224136"/>
              <a:gd name="connsiteX2" fmla="*/ 2065012 w 2664296"/>
              <a:gd name="connsiteY2" fmla="*/ 117987 h 1224136"/>
              <a:gd name="connsiteX3" fmla="*/ 2658397 w 2664296"/>
              <a:gd name="connsiteY3" fmla="*/ 322014 h 1224136"/>
              <a:gd name="connsiteX4" fmla="*/ 2664296 w 2664296"/>
              <a:gd name="connsiteY4" fmla="*/ 1020109 h 1224136"/>
              <a:gd name="connsiteX5" fmla="*/ 2460269 w 2664296"/>
              <a:gd name="connsiteY5" fmla="*/ 1224136 h 1224136"/>
              <a:gd name="connsiteX6" fmla="*/ 204027 w 2664296"/>
              <a:gd name="connsiteY6" fmla="*/ 1224136 h 1224136"/>
              <a:gd name="connsiteX7" fmla="*/ 0 w 2664296"/>
              <a:gd name="connsiteY7" fmla="*/ 1020109 h 1224136"/>
              <a:gd name="connsiteX8" fmla="*/ 0 w 2664296"/>
              <a:gd name="connsiteY8" fmla="*/ 204027 h 1224136"/>
              <a:gd name="connsiteX0" fmla="*/ 0 w 2664296"/>
              <a:gd name="connsiteY0" fmla="*/ 204027 h 1224136"/>
              <a:gd name="connsiteX1" fmla="*/ 204027 w 2664296"/>
              <a:gd name="connsiteY1" fmla="*/ 0 h 1224136"/>
              <a:gd name="connsiteX2" fmla="*/ 2065012 w 2664296"/>
              <a:gd name="connsiteY2" fmla="*/ 117987 h 1224136"/>
              <a:gd name="connsiteX3" fmla="*/ 2658397 w 2664296"/>
              <a:gd name="connsiteY3" fmla="*/ 322014 h 1224136"/>
              <a:gd name="connsiteX4" fmla="*/ 2664296 w 2664296"/>
              <a:gd name="connsiteY4" fmla="*/ 1020109 h 1224136"/>
              <a:gd name="connsiteX5" fmla="*/ 2460269 w 2664296"/>
              <a:gd name="connsiteY5" fmla="*/ 1224136 h 1224136"/>
              <a:gd name="connsiteX6" fmla="*/ 204027 w 2664296"/>
              <a:gd name="connsiteY6" fmla="*/ 1224136 h 1224136"/>
              <a:gd name="connsiteX7" fmla="*/ 0 w 2664296"/>
              <a:gd name="connsiteY7" fmla="*/ 1020109 h 1224136"/>
              <a:gd name="connsiteX8" fmla="*/ 0 w 2664296"/>
              <a:gd name="connsiteY8" fmla="*/ 204027 h 1224136"/>
              <a:gd name="connsiteX0" fmla="*/ 0 w 2805900"/>
              <a:gd name="connsiteY0" fmla="*/ 204027 h 1224136"/>
              <a:gd name="connsiteX1" fmla="*/ 204027 w 2805900"/>
              <a:gd name="connsiteY1" fmla="*/ 0 h 1224136"/>
              <a:gd name="connsiteX2" fmla="*/ 2065012 w 2805900"/>
              <a:gd name="connsiteY2" fmla="*/ 117987 h 1224136"/>
              <a:gd name="connsiteX3" fmla="*/ 2805881 w 2805900"/>
              <a:gd name="connsiteY3" fmla="*/ 304316 h 1224136"/>
              <a:gd name="connsiteX4" fmla="*/ 2664296 w 2805900"/>
              <a:gd name="connsiteY4" fmla="*/ 1020109 h 1224136"/>
              <a:gd name="connsiteX5" fmla="*/ 2460269 w 2805900"/>
              <a:gd name="connsiteY5" fmla="*/ 1224136 h 1224136"/>
              <a:gd name="connsiteX6" fmla="*/ 204027 w 2805900"/>
              <a:gd name="connsiteY6" fmla="*/ 1224136 h 1224136"/>
              <a:gd name="connsiteX7" fmla="*/ 0 w 2805900"/>
              <a:gd name="connsiteY7" fmla="*/ 1020109 h 1224136"/>
              <a:gd name="connsiteX8" fmla="*/ 0 w 2805900"/>
              <a:gd name="connsiteY8" fmla="*/ 204027 h 1224136"/>
              <a:gd name="connsiteX0" fmla="*/ 0 w 2805900"/>
              <a:gd name="connsiteY0" fmla="*/ 204027 h 1224136"/>
              <a:gd name="connsiteX1" fmla="*/ 204027 w 2805900"/>
              <a:gd name="connsiteY1" fmla="*/ 0 h 1224136"/>
              <a:gd name="connsiteX2" fmla="*/ 2076811 w 2805900"/>
              <a:gd name="connsiteY2" fmla="*/ 129785 h 1224136"/>
              <a:gd name="connsiteX3" fmla="*/ 2805881 w 2805900"/>
              <a:gd name="connsiteY3" fmla="*/ 304316 h 1224136"/>
              <a:gd name="connsiteX4" fmla="*/ 2664296 w 2805900"/>
              <a:gd name="connsiteY4" fmla="*/ 1020109 h 1224136"/>
              <a:gd name="connsiteX5" fmla="*/ 2460269 w 2805900"/>
              <a:gd name="connsiteY5" fmla="*/ 1224136 h 1224136"/>
              <a:gd name="connsiteX6" fmla="*/ 204027 w 2805900"/>
              <a:gd name="connsiteY6" fmla="*/ 1224136 h 1224136"/>
              <a:gd name="connsiteX7" fmla="*/ 0 w 2805900"/>
              <a:gd name="connsiteY7" fmla="*/ 1020109 h 1224136"/>
              <a:gd name="connsiteX8" fmla="*/ 0 w 2805900"/>
              <a:gd name="connsiteY8" fmla="*/ 204027 h 1224136"/>
              <a:gd name="connsiteX0" fmla="*/ 0 w 2805900"/>
              <a:gd name="connsiteY0" fmla="*/ 204027 h 1224136"/>
              <a:gd name="connsiteX1" fmla="*/ 204027 w 2805900"/>
              <a:gd name="connsiteY1" fmla="*/ 0 h 1224136"/>
              <a:gd name="connsiteX2" fmla="*/ 2076811 w 2805900"/>
              <a:gd name="connsiteY2" fmla="*/ 129785 h 1224136"/>
              <a:gd name="connsiteX3" fmla="*/ 2805881 w 2805900"/>
              <a:gd name="connsiteY3" fmla="*/ 304316 h 1224136"/>
              <a:gd name="connsiteX4" fmla="*/ 2664296 w 2805900"/>
              <a:gd name="connsiteY4" fmla="*/ 1020109 h 1224136"/>
              <a:gd name="connsiteX5" fmla="*/ 2460269 w 2805900"/>
              <a:gd name="connsiteY5" fmla="*/ 1224136 h 1224136"/>
              <a:gd name="connsiteX6" fmla="*/ 204027 w 2805900"/>
              <a:gd name="connsiteY6" fmla="*/ 1224136 h 1224136"/>
              <a:gd name="connsiteX7" fmla="*/ 0 w 2805900"/>
              <a:gd name="connsiteY7" fmla="*/ 1020109 h 1224136"/>
              <a:gd name="connsiteX8" fmla="*/ 0 w 2805900"/>
              <a:gd name="connsiteY8" fmla="*/ 204027 h 1224136"/>
              <a:gd name="connsiteX0" fmla="*/ 0 w 2805900"/>
              <a:gd name="connsiteY0" fmla="*/ 204027 h 1224136"/>
              <a:gd name="connsiteX1" fmla="*/ 204027 w 2805900"/>
              <a:gd name="connsiteY1" fmla="*/ 0 h 1224136"/>
              <a:gd name="connsiteX2" fmla="*/ 2076811 w 2805900"/>
              <a:gd name="connsiteY2" fmla="*/ 218275 h 1224136"/>
              <a:gd name="connsiteX3" fmla="*/ 2805881 w 2805900"/>
              <a:gd name="connsiteY3" fmla="*/ 304316 h 1224136"/>
              <a:gd name="connsiteX4" fmla="*/ 2664296 w 2805900"/>
              <a:gd name="connsiteY4" fmla="*/ 1020109 h 1224136"/>
              <a:gd name="connsiteX5" fmla="*/ 2460269 w 2805900"/>
              <a:gd name="connsiteY5" fmla="*/ 1224136 h 1224136"/>
              <a:gd name="connsiteX6" fmla="*/ 204027 w 2805900"/>
              <a:gd name="connsiteY6" fmla="*/ 1224136 h 1224136"/>
              <a:gd name="connsiteX7" fmla="*/ 0 w 2805900"/>
              <a:gd name="connsiteY7" fmla="*/ 1020109 h 1224136"/>
              <a:gd name="connsiteX8" fmla="*/ 0 w 2805900"/>
              <a:gd name="connsiteY8" fmla="*/ 204027 h 1224136"/>
              <a:gd name="connsiteX0" fmla="*/ 0 w 2806593"/>
              <a:gd name="connsiteY0" fmla="*/ 204027 h 1224136"/>
              <a:gd name="connsiteX1" fmla="*/ 204027 w 2806593"/>
              <a:gd name="connsiteY1" fmla="*/ 0 h 1224136"/>
              <a:gd name="connsiteX2" fmla="*/ 2802432 w 2806593"/>
              <a:gd name="connsiteY2" fmla="*/ 241873 h 1224136"/>
              <a:gd name="connsiteX3" fmla="*/ 2805881 w 2806593"/>
              <a:gd name="connsiteY3" fmla="*/ 304316 h 1224136"/>
              <a:gd name="connsiteX4" fmla="*/ 2664296 w 2806593"/>
              <a:gd name="connsiteY4" fmla="*/ 1020109 h 1224136"/>
              <a:gd name="connsiteX5" fmla="*/ 2460269 w 2806593"/>
              <a:gd name="connsiteY5" fmla="*/ 1224136 h 1224136"/>
              <a:gd name="connsiteX6" fmla="*/ 204027 w 2806593"/>
              <a:gd name="connsiteY6" fmla="*/ 1224136 h 1224136"/>
              <a:gd name="connsiteX7" fmla="*/ 0 w 2806593"/>
              <a:gd name="connsiteY7" fmla="*/ 1020109 h 1224136"/>
              <a:gd name="connsiteX8" fmla="*/ 0 w 2806593"/>
              <a:gd name="connsiteY8" fmla="*/ 204027 h 1224136"/>
              <a:gd name="connsiteX0" fmla="*/ 0 w 2806593"/>
              <a:gd name="connsiteY0" fmla="*/ 204027 h 1224136"/>
              <a:gd name="connsiteX1" fmla="*/ 204027 w 2806593"/>
              <a:gd name="connsiteY1" fmla="*/ 0 h 1224136"/>
              <a:gd name="connsiteX2" fmla="*/ 2802432 w 2806593"/>
              <a:gd name="connsiteY2" fmla="*/ 241873 h 1224136"/>
              <a:gd name="connsiteX3" fmla="*/ 2805881 w 2806593"/>
              <a:gd name="connsiteY3" fmla="*/ 304316 h 1224136"/>
              <a:gd name="connsiteX4" fmla="*/ 2664296 w 2806593"/>
              <a:gd name="connsiteY4" fmla="*/ 1020109 h 1224136"/>
              <a:gd name="connsiteX5" fmla="*/ 2460269 w 2806593"/>
              <a:gd name="connsiteY5" fmla="*/ 1224136 h 1224136"/>
              <a:gd name="connsiteX6" fmla="*/ 204027 w 2806593"/>
              <a:gd name="connsiteY6" fmla="*/ 1224136 h 1224136"/>
              <a:gd name="connsiteX7" fmla="*/ 0 w 2806593"/>
              <a:gd name="connsiteY7" fmla="*/ 1020109 h 1224136"/>
              <a:gd name="connsiteX8" fmla="*/ 0 w 2806593"/>
              <a:gd name="connsiteY8" fmla="*/ 204027 h 1224136"/>
              <a:gd name="connsiteX0" fmla="*/ 79700 w 2886293"/>
              <a:gd name="connsiteY0" fmla="*/ 245322 h 1265431"/>
              <a:gd name="connsiteX1" fmla="*/ 41853 w 2886293"/>
              <a:gd name="connsiteY1" fmla="*/ 0 h 1265431"/>
              <a:gd name="connsiteX2" fmla="*/ 2882132 w 2886293"/>
              <a:gd name="connsiteY2" fmla="*/ 283168 h 1265431"/>
              <a:gd name="connsiteX3" fmla="*/ 2885581 w 2886293"/>
              <a:gd name="connsiteY3" fmla="*/ 345611 h 1265431"/>
              <a:gd name="connsiteX4" fmla="*/ 2743996 w 2886293"/>
              <a:gd name="connsiteY4" fmla="*/ 1061404 h 1265431"/>
              <a:gd name="connsiteX5" fmla="*/ 2539969 w 2886293"/>
              <a:gd name="connsiteY5" fmla="*/ 1265431 h 1265431"/>
              <a:gd name="connsiteX6" fmla="*/ 283727 w 2886293"/>
              <a:gd name="connsiteY6" fmla="*/ 1265431 h 1265431"/>
              <a:gd name="connsiteX7" fmla="*/ 79700 w 2886293"/>
              <a:gd name="connsiteY7" fmla="*/ 1061404 h 1265431"/>
              <a:gd name="connsiteX8" fmla="*/ 79700 w 2886293"/>
              <a:gd name="connsiteY8" fmla="*/ 245322 h 1265431"/>
              <a:gd name="connsiteX0" fmla="*/ 645 w 2942923"/>
              <a:gd name="connsiteY0" fmla="*/ 280718 h 1265431"/>
              <a:gd name="connsiteX1" fmla="*/ 98483 w 2942923"/>
              <a:gd name="connsiteY1" fmla="*/ 0 h 1265431"/>
              <a:gd name="connsiteX2" fmla="*/ 2938762 w 2942923"/>
              <a:gd name="connsiteY2" fmla="*/ 283168 h 1265431"/>
              <a:gd name="connsiteX3" fmla="*/ 2942211 w 2942923"/>
              <a:gd name="connsiteY3" fmla="*/ 345611 h 1265431"/>
              <a:gd name="connsiteX4" fmla="*/ 2800626 w 2942923"/>
              <a:gd name="connsiteY4" fmla="*/ 1061404 h 1265431"/>
              <a:gd name="connsiteX5" fmla="*/ 2596599 w 2942923"/>
              <a:gd name="connsiteY5" fmla="*/ 1265431 h 1265431"/>
              <a:gd name="connsiteX6" fmla="*/ 340357 w 2942923"/>
              <a:gd name="connsiteY6" fmla="*/ 1265431 h 1265431"/>
              <a:gd name="connsiteX7" fmla="*/ 136330 w 2942923"/>
              <a:gd name="connsiteY7" fmla="*/ 1061404 h 1265431"/>
              <a:gd name="connsiteX8" fmla="*/ 645 w 2942923"/>
              <a:gd name="connsiteY8" fmla="*/ 280718 h 1265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42923" h="1265431">
                <a:moveTo>
                  <a:pt x="645" y="280718"/>
                </a:moveTo>
                <a:cubicBezTo>
                  <a:pt x="645" y="168037"/>
                  <a:pt x="-14198" y="0"/>
                  <a:pt x="98483" y="0"/>
                </a:cubicBezTo>
                <a:cubicBezTo>
                  <a:pt x="850564" y="0"/>
                  <a:pt x="2257473" y="224175"/>
                  <a:pt x="2938762" y="283168"/>
                </a:cubicBezTo>
                <a:cubicBezTo>
                  <a:pt x="2945255" y="306766"/>
                  <a:pt x="2942211" y="232930"/>
                  <a:pt x="2942211" y="345611"/>
                </a:cubicBezTo>
                <a:cubicBezTo>
                  <a:pt x="2944177" y="578309"/>
                  <a:pt x="2798660" y="828706"/>
                  <a:pt x="2800626" y="1061404"/>
                </a:cubicBezTo>
                <a:cubicBezTo>
                  <a:pt x="2800626" y="1174085"/>
                  <a:pt x="2709280" y="1265431"/>
                  <a:pt x="2596599" y="1265431"/>
                </a:cubicBezTo>
                <a:lnTo>
                  <a:pt x="340357" y="1265431"/>
                </a:lnTo>
                <a:cubicBezTo>
                  <a:pt x="227676" y="1265431"/>
                  <a:pt x="136330" y="1174085"/>
                  <a:pt x="136330" y="1061404"/>
                </a:cubicBezTo>
                <a:lnTo>
                  <a:pt x="645" y="280718"/>
                </a:lnTo>
                <a:close/>
              </a:path>
            </a:pathLst>
          </a:custGeom>
          <a:solidFill>
            <a:srgbClr val="98D4A6">
              <a:alpha val="71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fr-FR" sz="1200" b="1" kern="1200">
              <a:latin typeface="Arial" pitchFamily="-111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9" name="Ellipse 8">
            <a:extLst>
              <a:ext uri="{FF2B5EF4-FFF2-40B4-BE49-F238E27FC236}">
                <a16:creationId xmlns="" xmlns:a16="http://schemas.microsoft.com/office/drawing/2014/main" id="{866E6A5B-D488-664B-9C90-A092335011F8}"/>
              </a:ext>
            </a:extLst>
          </p:cNvPr>
          <p:cNvSpPr/>
          <p:nvPr userDrawn="1"/>
        </p:nvSpPr>
        <p:spPr bwMode="auto">
          <a:xfrm flipV="1">
            <a:off x="-745514" y="-1262676"/>
            <a:ext cx="10595260" cy="2299881"/>
          </a:xfrm>
          <a:prstGeom prst="ellipse">
            <a:avLst/>
          </a:prstGeom>
          <a:solidFill>
            <a:srgbClr val="2A84AA">
              <a:alpha val="71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fr-FR" sz="1200" b="1" kern="1200" dirty="0">
              <a:solidFill>
                <a:srgbClr val="FFFFFF"/>
              </a:solidFill>
              <a:latin typeface="Comfortaa" panose="020F0603070000060003" pitchFamily="34" charset="77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4" name="Ellipse 1">
            <a:extLst>
              <a:ext uri="{FF2B5EF4-FFF2-40B4-BE49-F238E27FC236}">
                <a16:creationId xmlns="" xmlns:a16="http://schemas.microsoft.com/office/drawing/2014/main" id="{A742605E-3247-C049-8E30-0A3C18DE6C6B}"/>
              </a:ext>
            </a:extLst>
          </p:cNvPr>
          <p:cNvSpPr/>
          <p:nvPr userDrawn="1"/>
        </p:nvSpPr>
        <p:spPr>
          <a:xfrm rot="11525022">
            <a:off x="8320693" y="4430479"/>
            <a:ext cx="744763" cy="460121"/>
          </a:xfrm>
          <a:custGeom>
            <a:avLst/>
            <a:gdLst>
              <a:gd name="connsiteX0" fmla="*/ 0 w 3024336"/>
              <a:gd name="connsiteY0" fmla="*/ 1404156 h 2808312"/>
              <a:gd name="connsiteX1" fmla="*/ 1512168 w 3024336"/>
              <a:gd name="connsiteY1" fmla="*/ 0 h 2808312"/>
              <a:gd name="connsiteX2" fmla="*/ 3024336 w 3024336"/>
              <a:gd name="connsiteY2" fmla="*/ 1404156 h 2808312"/>
              <a:gd name="connsiteX3" fmla="*/ 1512168 w 3024336"/>
              <a:gd name="connsiteY3" fmla="*/ 2808312 h 2808312"/>
              <a:gd name="connsiteX4" fmla="*/ 0 w 3024336"/>
              <a:gd name="connsiteY4" fmla="*/ 1404156 h 2808312"/>
              <a:gd name="connsiteX0" fmla="*/ 0 w 2442445"/>
              <a:gd name="connsiteY0" fmla="*/ 1089560 h 2816364"/>
              <a:gd name="connsiteX1" fmla="*/ 930277 w 2442445"/>
              <a:gd name="connsiteY1" fmla="*/ 5125 h 2816364"/>
              <a:gd name="connsiteX2" fmla="*/ 2442445 w 2442445"/>
              <a:gd name="connsiteY2" fmla="*/ 1409281 h 2816364"/>
              <a:gd name="connsiteX3" fmla="*/ 930277 w 2442445"/>
              <a:gd name="connsiteY3" fmla="*/ 2813437 h 2816364"/>
              <a:gd name="connsiteX4" fmla="*/ 0 w 2442445"/>
              <a:gd name="connsiteY4" fmla="*/ 1089560 h 2816364"/>
              <a:gd name="connsiteX0" fmla="*/ 8810 w 2451255"/>
              <a:gd name="connsiteY0" fmla="*/ 201803 h 1928607"/>
              <a:gd name="connsiteX1" fmla="*/ 1476217 w 2451255"/>
              <a:gd name="connsiteY1" fmla="*/ 70135 h 1928607"/>
              <a:gd name="connsiteX2" fmla="*/ 2451255 w 2451255"/>
              <a:gd name="connsiteY2" fmla="*/ 521524 h 1928607"/>
              <a:gd name="connsiteX3" fmla="*/ 939087 w 2451255"/>
              <a:gd name="connsiteY3" fmla="*/ 1925680 h 1928607"/>
              <a:gd name="connsiteX4" fmla="*/ 8810 w 2451255"/>
              <a:gd name="connsiteY4" fmla="*/ 201803 h 1928607"/>
              <a:gd name="connsiteX0" fmla="*/ 8418 w 2252636"/>
              <a:gd name="connsiteY0" fmla="*/ 225617 h 1969456"/>
              <a:gd name="connsiteX1" fmla="*/ 1475825 w 2252636"/>
              <a:gd name="connsiteY1" fmla="*/ 93949 h 1969456"/>
              <a:gd name="connsiteX2" fmla="*/ 2252636 w 2252636"/>
              <a:gd name="connsiteY2" fmla="*/ 909819 h 1969456"/>
              <a:gd name="connsiteX3" fmla="*/ 938695 w 2252636"/>
              <a:gd name="connsiteY3" fmla="*/ 1949494 h 1969456"/>
              <a:gd name="connsiteX4" fmla="*/ 8418 w 2252636"/>
              <a:gd name="connsiteY4" fmla="*/ 225617 h 1969456"/>
              <a:gd name="connsiteX0" fmla="*/ 69758 w 2313976"/>
              <a:gd name="connsiteY0" fmla="*/ 215724 h 1790266"/>
              <a:gd name="connsiteX1" fmla="*/ 1537165 w 2313976"/>
              <a:gd name="connsiteY1" fmla="*/ 84056 h 1790266"/>
              <a:gd name="connsiteX2" fmla="*/ 2313976 w 2313976"/>
              <a:gd name="connsiteY2" fmla="*/ 899926 h 1790266"/>
              <a:gd name="connsiteX3" fmla="*/ 450116 w 2313976"/>
              <a:gd name="connsiteY3" fmla="*/ 1760557 h 1790266"/>
              <a:gd name="connsiteX4" fmla="*/ 69758 w 2313976"/>
              <a:gd name="connsiteY4" fmla="*/ 215724 h 1790266"/>
              <a:gd name="connsiteX0" fmla="*/ 85809 w 2330027"/>
              <a:gd name="connsiteY0" fmla="*/ 326543 h 1901085"/>
              <a:gd name="connsiteX1" fmla="*/ 1777020 w 2330027"/>
              <a:gd name="connsiteY1" fmla="*/ 47804 h 1901085"/>
              <a:gd name="connsiteX2" fmla="*/ 2330027 w 2330027"/>
              <a:gd name="connsiteY2" fmla="*/ 1010745 h 1901085"/>
              <a:gd name="connsiteX3" fmla="*/ 466167 w 2330027"/>
              <a:gd name="connsiteY3" fmla="*/ 1871376 h 1901085"/>
              <a:gd name="connsiteX4" fmla="*/ 85809 w 2330027"/>
              <a:gd name="connsiteY4" fmla="*/ 326543 h 1901085"/>
              <a:gd name="connsiteX0" fmla="*/ 85809 w 2330027"/>
              <a:gd name="connsiteY0" fmla="*/ 332114 h 1906656"/>
              <a:gd name="connsiteX1" fmla="*/ 1777020 w 2330027"/>
              <a:gd name="connsiteY1" fmla="*/ 53375 h 1906656"/>
              <a:gd name="connsiteX2" fmla="*/ 2330027 w 2330027"/>
              <a:gd name="connsiteY2" fmla="*/ 1016316 h 1906656"/>
              <a:gd name="connsiteX3" fmla="*/ 466167 w 2330027"/>
              <a:gd name="connsiteY3" fmla="*/ 1876947 h 1906656"/>
              <a:gd name="connsiteX4" fmla="*/ 85809 w 2330027"/>
              <a:gd name="connsiteY4" fmla="*/ 332114 h 1906656"/>
              <a:gd name="connsiteX0" fmla="*/ 98268 w 2343410"/>
              <a:gd name="connsiteY0" fmla="*/ 581362 h 2155904"/>
              <a:gd name="connsiteX1" fmla="*/ 1962128 w 2343410"/>
              <a:gd name="connsiteY1" fmla="*/ 27664 h 2155904"/>
              <a:gd name="connsiteX2" fmla="*/ 2342486 w 2343410"/>
              <a:gd name="connsiteY2" fmla="*/ 1265564 h 2155904"/>
              <a:gd name="connsiteX3" fmla="*/ 478626 w 2343410"/>
              <a:gd name="connsiteY3" fmla="*/ 2126195 h 2155904"/>
              <a:gd name="connsiteX4" fmla="*/ 98268 w 2343410"/>
              <a:gd name="connsiteY4" fmla="*/ 581362 h 2155904"/>
              <a:gd name="connsiteX0" fmla="*/ 98268 w 2343410"/>
              <a:gd name="connsiteY0" fmla="*/ 581362 h 2156846"/>
              <a:gd name="connsiteX1" fmla="*/ 1962128 w 2343410"/>
              <a:gd name="connsiteY1" fmla="*/ 27664 h 2156846"/>
              <a:gd name="connsiteX2" fmla="*/ 2342486 w 2343410"/>
              <a:gd name="connsiteY2" fmla="*/ 1265564 h 2156846"/>
              <a:gd name="connsiteX3" fmla="*/ 478626 w 2343410"/>
              <a:gd name="connsiteY3" fmla="*/ 2126195 h 2156846"/>
              <a:gd name="connsiteX4" fmla="*/ 98268 w 2343410"/>
              <a:gd name="connsiteY4" fmla="*/ 581362 h 2156846"/>
              <a:gd name="connsiteX0" fmla="*/ 98268 w 2427033"/>
              <a:gd name="connsiteY0" fmla="*/ 581362 h 2156846"/>
              <a:gd name="connsiteX1" fmla="*/ 1962128 w 2427033"/>
              <a:gd name="connsiteY1" fmla="*/ 27664 h 2156846"/>
              <a:gd name="connsiteX2" fmla="*/ 2342486 w 2427033"/>
              <a:gd name="connsiteY2" fmla="*/ 1265564 h 2156846"/>
              <a:gd name="connsiteX3" fmla="*/ 478626 w 2427033"/>
              <a:gd name="connsiteY3" fmla="*/ 2126195 h 2156846"/>
              <a:gd name="connsiteX4" fmla="*/ 98268 w 2427033"/>
              <a:gd name="connsiteY4" fmla="*/ 581362 h 2156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7033" h="2156846">
                <a:moveTo>
                  <a:pt x="98268" y="581362"/>
                </a:moveTo>
                <a:cubicBezTo>
                  <a:pt x="345518" y="231607"/>
                  <a:pt x="1543331" y="-99159"/>
                  <a:pt x="1962128" y="27664"/>
                </a:cubicBezTo>
                <a:cubicBezTo>
                  <a:pt x="2380925" y="154487"/>
                  <a:pt x="2540712" y="522042"/>
                  <a:pt x="2342486" y="1265564"/>
                </a:cubicBezTo>
                <a:cubicBezTo>
                  <a:pt x="2112287" y="2053847"/>
                  <a:pt x="852662" y="2240229"/>
                  <a:pt x="478626" y="2126195"/>
                </a:cubicBezTo>
                <a:cubicBezTo>
                  <a:pt x="104590" y="2012161"/>
                  <a:pt x="-148982" y="931117"/>
                  <a:pt x="98268" y="581362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fr-FR" sz="1023" b="1" kern="1200">
              <a:solidFill>
                <a:srgbClr val="FFFFFF"/>
              </a:solidFill>
            </a:endParaRPr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="" xmlns:a16="http://schemas.microsoft.com/office/drawing/2014/main" id="{07AB13FB-3F01-A948-8E51-5731CBAFC359}"/>
              </a:ext>
            </a:extLst>
          </p:cNvPr>
          <p:cNvSpPr txBox="1">
            <a:spLocks/>
          </p:cNvSpPr>
          <p:nvPr userDrawn="1"/>
        </p:nvSpPr>
        <p:spPr>
          <a:xfrm>
            <a:off x="8427198" y="4515966"/>
            <a:ext cx="53175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algn="ctr">
              <a:buClrTx/>
              <a:buFontTx/>
              <a:buNone/>
            </a:pPr>
            <a:fld id="{493A6B0A-0BBC-8945-AC05-5FA3BA33192E}" type="slidenum">
              <a:rPr lang="fr-FR" smtClean="0">
                <a:solidFill>
                  <a:srgbClr val="FFFFFF"/>
                </a:solidFill>
              </a:rPr>
              <a:pPr algn="ctr">
                <a:buClrTx/>
                <a:buFontTx/>
                <a:buNone/>
              </a:pPr>
              <a:t>‹N°›</a:t>
            </a:fld>
            <a:endParaRPr lang="fr-F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431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ransition/>
  <p:hf hdr="0" ftr="0" dt="0"/>
  <p:txStyles>
    <p:titleStyle>
      <a:lvl1pPr algn="l" defTabSz="774700" rtl="0" eaLnBrk="0" fontAlgn="base" hangingPunct="0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Comfortaa" panose="020F0603070000060003" pitchFamily="34" charset="77"/>
          <a:ea typeface="ＭＳ Ｐゴシック" charset="-128"/>
          <a:cs typeface="Comfortaa" panose="020F0603070000060003" pitchFamily="34" charset="77"/>
        </a:defRPr>
      </a:lvl1pPr>
      <a:lvl2pPr algn="l" defTabSz="774700" rtl="0" eaLnBrk="0" fontAlgn="base" hangingPunct="0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-111" charset="0"/>
          <a:ea typeface="ＭＳ Ｐゴシック" charset="-128"/>
          <a:cs typeface="ＭＳ Ｐゴシック" charset="-128"/>
        </a:defRPr>
      </a:lvl2pPr>
      <a:lvl3pPr algn="l" defTabSz="774700" rtl="0" eaLnBrk="0" fontAlgn="base" hangingPunct="0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-111" charset="0"/>
          <a:ea typeface="ＭＳ Ｐゴシック" charset="-128"/>
          <a:cs typeface="ＭＳ Ｐゴシック" charset="-128"/>
        </a:defRPr>
      </a:lvl3pPr>
      <a:lvl4pPr algn="l" defTabSz="774700" rtl="0" eaLnBrk="0" fontAlgn="base" hangingPunct="0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-111" charset="0"/>
          <a:ea typeface="ＭＳ Ｐゴシック" charset="-128"/>
          <a:cs typeface="ＭＳ Ｐゴシック" charset="-128"/>
        </a:defRPr>
      </a:lvl4pPr>
      <a:lvl5pPr algn="l" defTabSz="774700" rtl="0" eaLnBrk="0" fontAlgn="base" hangingPunct="0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-111" charset="0"/>
          <a:ea typeface="ＭＳ Ｐゴシック" charset="-128"/>
          <a:cs typeface="ＭＳ Ｐゴシック" charset="-128"/>
        </a:defRPr>
      </a:lvl5pPr>
      <a:lvl6pPr marL="457200" algn="l" defTabSz="774700" rtl="0" eaLnBrk="0" fontAlgn="base" hangingPunct="0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-111" charset="0"/>
        </a:defRPr>
      </a:lvl6pPr>
      <a:lvl7pPr marL="914400" algn="l" defTabSz="774700" rtl="0" eaLnBrk="0" fontAlgn="base" hangingPunct="0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-111" charset="0"/>
        </a:defRPr>
      </a:lvl7pPr>
      <a:lvl8pPr marL="1371600" algn="l" defTabSz="774700" rtl="0" eaLnBrk="0" fontAlgn="base" hangingPunct="0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-111" charset="0"/>
        </a:defRPr>
      </a:lvl8pPr>
      <a:lvl9pPr marL="1828800" algn="l" defTabSz="774700" rtl="0" eaLnBrk="0" fontAlgn="base" hangingPunct="0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-111" charset="0"/>
        </a:defRPr>
      </a:lvl9pPr>
    </p:titleStyle>
    <p:bodyStyle>
      <a:lvl1pPr marL="288925" indent="-288925" algn="l" defTabSz="774700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Times" pitchFamily="2" charset="0"/>
        <a:buChar char="•"/>
        <a:defRPr sz="2000" b="0" i="0">
          <a:solidFill>
            <a:srgbClr val="000000"/>
          </a:solidFill>
          <a:latin typeface="Century Gothic" panose="020B0502020202020204" pitchFamily="34" charset="0"/>
          <a:ea typeface="ＭＳ Ｐゴシック" charset="-128"/>
          <a:cs typeface="Century Gothic" panose="020B0502020202020204" pitchFamily="34" charset="0"/>
        </a:defRPr>
      </a:lvl1pPr>
      <a:lvl2pPr marL="669925" indent="-190500" algn="l" defTabSz="774700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800" b="0" i="0">
          <a:solidFill>
            <a:srgbClr val="000000"/>
          </a:solidFill>
          <a:latin typeface="Century Gothic" panose="020B0502020202020204" pitchFamily="34" charset="0"/>
          <a:ea typeface="ＭＳ Ｐゴシック" pitchFamily="-111" charset="-128"/>
        </a:defRPr>
      </a:lvl2pPr>
      <a:lvl3pPr marL="1050925" indent="-190500" algn="l" defTabSz="774700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Char char="–"/>
        <a:defRPr sz="1400" b="0" i="0">
          <a:solidFill>
            <a:srgbClr val="000000"/>
          </a:solidFill>
          <a:latin typeface="Century Gothic" panose="020B0502020202020204" pitchFamily="34" charset="0"/>
          <a:ea typeface="ＭＳ Ｐゴシック" pitchFamily="-111" charset="-128"/>
        </a:defRPr>
      </a:lvl3pPr>
      <a:lvl4pPr marL="1431925" indent="-190500" algn="l" defTabSz="774700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defRPr sz="1700" b="0" i="0">
          <a:solidFill>
            <a:srgbClr val="000000"/>
          </a:solidFill>
          <a:latin typeface="Century Gothic" panose="020B0502020202020204" pitchFamily="34" charset="0"/>
          <a:ea typeface="ＭＳ Ｐゴシック" pitchFamily="-111" charset="-128"/>
        </a:defRPr>
      </a:lvl4pPr>
      <a:lvl5pPr marL="1812925" indent="-190500" algn="l" defTabSz="774700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1600" b="0" i="0">
          <a:solidFill>
            <a:srgbClr val="000000"/>
          </a:solidFill>
          <a:latin typeface="Century Gothic" panose="020B0502020202020204" pitchFamily="34" charset="0"/>
          <a:ea typeface="ＭＳ Ｐゴシック" pitchFamily="-111" charset="-128"/>
        </a:defRPr>
      </a:lvl5pPr>
      <a:lvl6pPr marL="2270125" indent="-190500" algn="l" defTabSz="774700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1400">
          <a:solidFill>
            <a:srgbClr val="000000"/>
          </a:solidFill>
          <a:latin typeface="Century Gothic" panose="020B0502020202020204" pitchFamily="34" charset="0"/>
          <a:ea typeface="ＭＳ Ｐゴシック" pitchFamily="-111" charset="-128"/>
        </a:defRPr>
      </a:lvl6pPr>
      <a:lvl7pPr marL="2727325" indent="-190500" algn="l" defTabSz="774700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1200">
          <a:solidFill>
            <a:srgbClr val="000000"/>
          </a:solidFill>
          <a:latin typeface="Century Gothic" panose="020B0502020202020204" pitchFamily="34" charset="0"/>
          <a:ea typeface="ＭＳ Ｐゴシック" pitchFamily="-111" charset="-128"/>
        </a:defRPr>
      </a:lvl7pPr>
      <a:lvl8pPr marL="3184525" indent="-190500" algn="l" defTabSz="774700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1700">
          <a:solidFill>
            <a:srgbClr val="000000"/>
          </a:solidFill>
          <a:latin typeface="+mn-lt"/>
          <a:ea typeface="ＭＳ Ｐゴシック" pitchFamily="-111" charset="-128"/>
        </a:defRPr>
      </a:lvl8pPr>
      <a:lvl9pPr marL="3641725" indent="-190500" algn="l" defTabSz="774700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1700">
          <a:solidFill>
            <a:srgbClr val="000000"/>
          </a:solidFill>
          <a:latin typeface="+mn-lt"/>
          <a:ea typeface="ＭＳ Ｐゴシック" pitchFamily="-111" charset="-128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12">
            <a:extLst>
              <a:ext uri="{FF2B5EF4-FFF2-40B4-BE49-F238E27FC236}">
                <a16:creationId xmlns="" xmlns:a16="http://schemas.microsoft.com/office/drawing/2014/main" id="{C34B4FA7-8F95-E74B-A440-2FF54D741F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95754" y="1815666"/>
            <a:ext cx="6752492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altLang="fr-FR" dirty="0" err="1"/>
              <a:t>Cliquez</a:t>
            </a:r>
            <a:r>
              <a:rPr lang="en-GB" altLang="fr-FR" dirty="0"/>
              <a:t> pour modifier les styles du </a:t>
            </a:r>
            <a:r>
              <a:rPr lang="en-GB" altLang="fr-FR" dirty="0" err="1"/>
              <a:t>texte</a:t>
            </a:r>
            <a:r>
              <a:rPr lang="en-GB" altLang="fr-FR" dirty="0"/>
              <a:t> du masque</a:t>
            </a:r>
          </a:p>
          <a:p>
            <a:pPr lvl="1"/>
            <a:r>
              <a:rPr lang="en-GB" altLang="fr-FR" dirty="0" err="1"/>
              <a:t>Deuxième</a:t>
            </a:r>
            <a:r>
              <a:rPr lang="en-GB" altLang="fr-FR" dirty="0"/>
              <a:t> </a:t>
            </a:r>
            <a:r>
              <a:rPr lang="en-GB" altLang="fr-FR" dirty="0" err="1"/>
              <a:t>niveau</a:t>
            </a:r>
            <a:endParaRPr lang="en-GB" altLang="fr-FR" dirty="0"/>
          </a:p>
          <a:p>
            <a:pPr lvl="4"/>
            <a:r>
              <a:rPr lang="en-GB" altLang="fr-FR" dirty="0" err="1"/>
              <a:t>Troisième</a:t>
            </a:r>
            <a:r>
              <a:rPr lang="en-GB" altLang="fr-FR" dirty="0"/>
              <a:t> </a:t>
            </a:r>
            <a:r>
              <a:rPr lang="en-GB" altLang="fr-FR" dirty="0" err="1"/>
              <a:t>niveau</a:t>
            </a:r>
            <a:endParaRPr lang="en-GB" altLang="fr-FR" dirty="0"/>
          </a:p>
          <a:p>
            <a:pPr lvl="5"/>
            <a:r>
              <a:rPr lang="en-GB" altLang="fr-FR" dirty="0" err="1"/>
              <a:t>Quatrième</a:t>
            </a:r>
            <a:r>
              <a:rPr lang="en-GB" altLang="fr-FR" dirty="0"/>
              <a:t> </a:t>
            </a:r>
            <a:r>
              <a:rPr lang="en-GB" altLang="fr-FR" dirty="0" err="1"/>
              <a:t>niveau</a:t>
            </a:r>
            <a:endParaRPr lang="en-GB" altLang="fr-FR" dirty="0"/>
          </a:p>
          <a:p>
            <a:pPr lvl="6"/>
            <a:r>
              <a:rPr lang="en-GB" altLang="fr-FR" dirty="0" err="1"/>
              <a:t>Cinquième</a:t>
            </a:r>
            <a:r>
              <a:rPr lang="en-GB" altLang="fr-FR" dirty="0"/>
              <a:t> </a:t>
            </a:r>
            <a:r>
              <a:rPr lang="en-GB" altLang="fr-FR" dirty="0" err="1"/>
              <a:t>niveau</a:t>
            </a:r>
            <a:endParaRPr lang="en-GB" altLang="fr-FR" dirty="0"/>
          </a:p>
        </p:txBody>
      </p:sp>
      <p:sp>
        <p:nvSpPr>
          <p:cNvPr id="7" name="Rectangle à coins arrondis 6">
            <a:extLst>
              <a:ext uri="{FF2B5EF4-FFF2-40B4-BE49-F238E27FC236}">
                <a16:creationId xmlns="" xmlns:a16="http://schemas.microsoft.com/office/drawing/2014/main" id="{19B8FE5A-EAE9-E34E-B489-9C99CE6ECDD6}"/>
              </a:ext>
            </a:extLst>
          </p:cNvPr>
          <p:cNvSpPr/>
          <p:nvPr userDrawn="1"/>
        </p:nvSpPr>
        <p:spPr bwMode="auto">
          <a:xfrm>
            <a:off x="-280232" y="4353948"/>
            <a:ext cx="9704463" cy="1512168"/>
          </a:xfrm>
          <a:custGeom>
            <a:avLst/>
            <a:gdLst>
              <a:gd name="connsiteX0" fmla="*/ 0 w 2664296"/>
              <a:gd name="connsiteY0" fmla="*/ 204027 h 1224136"/>
              <a:gd name="connsiteX1" fmla="*/ 204027 w 2664296"/>
              <a:gd name="connsiteY1" fmla="*/ 0 h 1224136"/>
              <a:gd name="connsiteX2" fmla="*/ 2460269 w 2664296"/>
              <a:gd name="connsiteY2" fmla="*/ 0 h 1224136"/>
              <a:gd name="connsiteX3" fmla="*/ 2664296 w 2664296"/>
              <a:gd name="connsiteY3" fmla="*/ 204027 h 1224136"/>
              <a:gd name="connsiteX4" fmla="*/ 2664296 w 2664296"/>
              <a:gd name="connsiteY4" fmla="*/ 1020109 h 1224136"/>
              <a:gd name="connsiteX5" fmla="*/ 2460269 w 2664296"/>
              <a:gd name="connsiteY5" fmla="*/ 1224136 h 1224136"/>
              <a:gd name="connsiteX6" fmla="*/ 204027 w 2664296"/>
              <a:gd name="connsiteY6" fmla="*/ 1224136 h 1224136"/>
              <a:gd name="connsiteX7" fmla="*/ 0 w 2664296"/>
              <a:gd name="connsiteY7" fmla="*/ 1020109 h 1224136"/>
              <a:gd name="connsiteX8" fmla="*/ 0 w 2664296"/>
              <a:gd name="connsiteY8" fmla="*/ 204027 h 1224136"/>
              <a:gd name="connsiteX0" fmla="*/ 0 w 2664296"/>
              <a:gd name="connsiteY0" fmla="*/ 204027 h 1224136"/>
              <a:gd name="connsiteX1" fmla="*/ 204027 w 2664296"/>
              <a:gd name="connsiteY1" fmla="*/ 0 h 1224136"/>
              <a:gd name="connsiteX2" fmla="*/ 2460269 w 2664296"/>
              <a:gd name="connsiteY2" fmla="*/ 82591 h 1224136"/>
              <a:gd name="connsiteX3" fmla="*/ 2664296 w 2664296"/>
              <a:gd name="connsiteY3" fmla="*/ 204027 h 1224136"/>
              <a:gd name="connsiteX4" fmla="*/ 2664296 w 2664296"/>
              <a:gd name="connsiteY4" fmla="*/ 1020109 h 1224136"/>
              <a:gd name="connsiteX5" fmla="*/ 2460269 w 2664296"/>
              <a:gd name="connsiteY5" fmla="*/ 1224136 h 1224136"/>
              <a:gd name="connsiteX6" fmla="*/ 204027 w 2664296"/>
              <a:gd name="connsiteY6" fmla="*/ 1224136 h 1224136"/>
              <a:gd name="connsiteX7" fmla="*/ 0 w 2664296"/>
              <a:gd name="connsiteY7" fmla="*/ 1020109 h 1224136"/>
              <a:gd name="connsiteX8" fmla="*/ 0 w 2664296"/>
              <a:gd name="connsiteY8" fmla="*/ 204027 h 1224136"/>
              <a:gd name="connsiteX0" fmla="*/ 0 w 2664296"/>
              <a:gd name="connsiteY0" fmla="*/ 204027 h 1224136"/>
              <a:gd name="connsiteX1" fmla="*/ 204027 w 2664296"/>
              <a:gd name="connsiteY1" fmla="*/ 0 h 1224136"/>
              <a:gd name="connsiteX2" fmla="*/ 2460269 w 2664296"/>
              <a:gd name="connsiteY2" fmla="*/ 82591 h 1224136"/>
              <a:gd name="connsiteX3" fmla="*/ 2658397 w 2664296"/>
              <a:gd name="connsiteY3" fmla="*/ 322014 h 1224136"/>
              <a:gd name="connsiteX4" fmla="*/ 2664296 w 2664296"/>
              <a:gd name="connsiteY4" fmla="*/ 1020109 h 1224136"/>
              <a:gd name="connsiteX5" fmla="*/ 2460269 w 2664296"/>
              <a:gd name="connsiteY5" fmla="*/ 1224136 h 1224136"/>
              <a:gd name="connsiteX6" fmla="*/ 204027 w 2664296"/>
              <a:gd name="connsiteY6" fmla="*/ 1224136 h 1224136"/>
              <a:gd name="connsiteX7" fmla="*/ 0 w 2664296"/>
              <a:gd name="connsiteY7" fmla="*/ 1020109 h 1224136"/>
              <a:gd name="connsiteX8" fmla="*/ 0 w 2664296"/>
              <a:gd name="connsiteY8" fmla="*/ 204027 h 1224136"/>
              <a:gd name="connsiteX0" fmla="*/ 0 w 2664296"/>
              <a:gd name="connsiteY0" fmla="*/ 204027 h 1224136"/>
              <a:gd name="connsiteX1" fmla="*/ 204027 w 2664296"/>
              <a:gd name="connsiteY1" fmla="*/ 0 h 1224136"/>
              <a:gd name="connsiteX2" fmla="*/ 2065012 w 2664296"/>
              <a:gd name="connsiteY2" fmla="*/ 117987 h 1224136"/>
              <a:gd name="connsiteX3" fmla="*/ 2658397 w 2664296"/>
              <a:gd name="connsiteY3" fmla="*/ 322014 h 1224136"/>
              <a:gd name="connsiteX4" fmla="*/ 2664296 w 2664296"/>
              <a:gd name="connsiteY4" fmla="*/ 1020109 h 1224136"/>
              <a:gd name="connsiteX5" fmla="*/ 2460269 w 2664296"/>
              <a:gd name="connsiteY5" fmla="*/ 1224136 h 1224136"/>
              <a:gd name="connsiteX6" fmla="*/ 204027 w 2664296"/>
              <a:gd name="connsiteY6" fmla="*/ 1224136 h 1224136"/>
              <a:gd name="connsiteX7" fmla="*/ 0 w 2664296"/>
              <a:gd name="connsiteY7" fmla="*/ 1020109 h 1224136"/>
              <a:gd name="connsiteX8" fmla="*/ 0 w 2664296"/>
              <a:gd name="connsiteY8" fmla="*/ 204027 h 1224136"/>
              <a:gd name="connsiteX0" fmla="*/ 0 w 2664296"/>
              <a:gd name="connsiteY0" fmla="*/ 204027 h 1224136"/>
              <a:gd name="connsiteX1" fmla="*/ 204027 w 2664296"/>
              <a:gd name="connsiteY1" fmla="*/ 0 h 1224136"/>
              <a:gd name="connsiteX2" fmla="*/ 2065012 w 2664296"/>
              <a:gd name="connsiteY2" fmla="*/ 117987 h 1224136"/>
              <a:gd name="connsiteX3" fmla="*/ 2658397 w 2664296"/>
              <a:gd name="connsiteY3" fmla="*/ 322014 h 1224136"/>
              <a:gd name="connsiteX4" fmla="*/ 2664296 w 2664296"/>
              <a:gd name="connsiteY4" fmla="*/ 1020109 h 1224136"/>
              <a:gd name="connsiteX5" fmla="*/ 2460269 w 2664296"/>
              <a:gd name="connsiteY5" fmla="*/ 1224136 h 1224136"/>
              <a:gd name="connsiteX6" fmla="*/ 204027 w 2664296"/>
              <a:gd name="connsiteY6" fmla="*/ 1224136 h 1224136"/>
              <a:gd name="connsiteX7" fmla="*/ 0 w 2664296"/>
              <a:gd name="connsiteY7" fmla="*/ 1020109 h 1224136"/>
              <a:gd name="connsiteX8" fmla="*/ 0 w 2664296"/>
              <a:gd name="connsiteY8" fmla="*/ 204027 h 1224136"/>
              <a:gd name="connsiteX0" fmla="*/ 0 w 2805900"/>
              <a:gd name="connsiteY0" fmla="*/ 204027 h 1224136"/>
              <a:gd name="connsiteX1" fmla="*/ 204027 w 2805900"/>
              <a:gd name="connsiteY1" fmla="*/ 0 h 1224136"/>
              <a:gd name="connsiteX2" fmla="*/ 2065012 w 2805900"/>
              <a:gd name="connsiteY2" fmla="*/ 117987 h 1224136"/>
              <a:gd name="connsiteX3" fmla="*/ 2805881 w 2805900"/>
              <a:gd name="connsiteY3" fmla="*/ 304316 h 1224136"/>
              <a:gd name="connsiteX4" fmla="*/ 2664296 w 2805900"/>
              <a:gd name="connsiteY4" fmla="*/ 1020109 h 1224136"/>
              <a:gd name="connsiteX5" fmla="*/ 2460269 w 2805900"/>
              <a:gd name="connsiteY5" fmla="*/ 1224136 h 1224136"/>
              <a:gd name="connsiteX6" fmla="*/ 204027 w 2805900"/>
              <a:gd name="connsiteY6" fmla="*/ 1224136 h 1224136"/>
              <a:gd name="connsiteX7" fmla="*/ 0 w 2805900"/>
              <a:gd name="connsiteY7" fmla="*/ 1020109 h 1224136"/>
              <a:gd name="connsiteX8" fmla="*/ 0 w 2805900"/>
              <a:gd name="connsiteY8" fmla="*/ 204027 h 1224136"/>
              <a:gd name="connsiteX0" fmla="*/ 0 w 2805900"/>
              <a:gd name="connsiteY0" fmla="*/ 204027 h 1224136"/>
              <a:gd name="connsiteX1" fmla="*/ 204027 w 2805900"/>
              <a:gd name="connsiteY1" fmla="*/ 0 h 1224136"/>
              <a:gd name="connsiteX2" fmla="*/ 2076811 w 2805900"/>
              <a:gd name="connsiteY2" fmla="*/ 129785 h 1224136"/>
              <a:gd name="connsiteX3" fmla="*/ 2805881 w 2805900"/>
              <a:gd name="connsiteY3" fmla="*/ 304316 h 1224136"/>
              <a:gd name="connsiteX4" fmla="*/ 2664296 w 2805900"/>
              <a:gd name="connsiteY4" fmla="*/ 1020109 h 1224136"/>
              <a:gd name="connsiteX5" fmla="*/ 2460269 w 2805900"/>
              <a:gd name="connsiteY5" fmla="*/ 1224136 h 1224136"/>
              <a:gd name="connsiteX6" fmla="*/ 204027 w 2805900"/>
              <a:gd name="connsiteY6" fmla="*/ 1224136 h 1224136"/>
              <a:gd name="connsiteX7" fmla="*/ 0 w 2805900"/>
              <a:gd name="connsiteY7" fmla="*/ 1020109 h 1224136"/>
              <a:gd name="connsiteX8" fmla="*/ 0 w 2805900"/>
              <a:gd name="connsiteY8" fmla="*/ 204027 h 1224136"/>
              <a:gd name="connsiteX0" fmla="*/ 0 w 2805900"/>
              <a:gd name="connsiteY0" fmla="*/ 204027 h 1224136"/>
              <a:gd name="connsiteX1" fmla="*/ 204027 w 2805900"/>
              <a:gd name="connsiteY1" fmla="*/ 0 h 1224136"/>
              <a:gd name="connsiteX2" fmla="*/ 2076811 w 2805900"/>
              <a:gd name="connsiteY2" fmla="*/ 129785 h 1224136"/>
              <a:gd name="connsiteX3" fmla="*/ 2805881 w 2805900"/>
              <a:gd name="connsiteY3" fmla="*/ 304316 h 1224136"/>
              <a:gd name="connsiteX4" fmla="*/ 2664296 w 2805900"/>
              <a:gd name="connsiteY4" fmla="*/ 1020109 h 1224136"/>
              <a:gd name="connsiteX5" fmla="*/ 2460269 w 2805900"/>
              <a:gd name="connsiteY5" fmla="*/ 1224136 h 1224136"/>
              <a:gd name="connsiteX6" fmla="*/ 204027 w 2805900"/>
              <a:gd name="connsiteY6" fmla="*/ 1224136 h 1224136"/>
              <a:gd name="connsiteX7" fmla="*/ 0 w 2805900"/>
              <a:gd name="connsiteY7" fmla="*/ 1020109 h 1224136"/>
              <a:gd name="connsiteX8" fmla="*/ 0 w 2805900"/>
              <a:gd name="connsiteY8" fmla="*/ 204027 h 1224136"/>
              <a:gd name="connsiteX0" fmla="*/ 0 w 2805900"/>
              <a:gd name="connsiteY0" fmla="*/ 204027 h 1224136"/>
              <a:gd name="connsiteX1" fmla="*/ 204027 w 2805900"/>
              <a:gd name="connsiteY1" fmla="*/ 0 h 1224136"/>
              <a:gd name="connsiteX2" fmla="*/ 2076811 w 2805900"/>
              <a:gd name="connsiteY2" fmla="*/ 218275 h 1224136"/>
              <a:gd name="connsiteX3" fmla="*/ 2805881 w 2805900"/>
              <a:gd name="connsiteY3" fmla="*/ 304316 h 1224136"/>
              <a:gd name="connsiteX4" fmla="*/ 2664296 w 2805900"/>
              <a:gd name="connsiteY4" fmla="*/ 1020109 h 1224136"/>
              <a:gd name="connsiteX5" fmla="*/ 2460269 w 2805900"/>
              <a:gd name="connsiteY5" fmla="*/ 1224136 h 1224136"/>
              <a:gd name="connsiteX6" fmla="*/ 204027 w 2805900"/>
              <a:gd name="connsiteY6" fmla="*/ 1224136 h 1224136"/>
              <a:gd name="connsiteX7" fmla="*/ 0 w 2805900"/>
              <a:gd name="connsiteY7" fmla="*/ 1020109 h 1224136"/>
              <a:gd name="connsiteX8" fmla="*/ 0 w 2805900"/>
              <a:gd name="connsiteY8" fmla="*/ 204027 h 1224136"/>
              <a:gd name="connsiteX0" fmla="*/ 0 w 2806593"/>
              <a:gd name="connsiteY0" fmla="*/ 204027 h 1224136"/>
              <a:gd name="connsiteX1" fmla="*/ 204027 w 2806593"/>
              <a:gd name="connsiteY1" fmla="*/ 0 h 1224136"/>
              <a:gd name="connsiteX2" fmla="*/ 2802432 w 2806593"/>
              <a:gd name="connsiteY2" fmla="*/ 241873 h 1224136"/>
              <a:gd name="connsiteX3" fmla="*/ 2805881 w 2806593"/>
              <a:gd name="connsiteY3" fmla="*/ 304316 h 1224136"/>
              <a:gd name="connsiteX4" fmla="*/ 2664296 w 2806593"/>
              <a:gd name="connsiteY4" fmla="*/ 1020109 h 1224136"/>
              <a:gd name="connsiteX5" fmla="*/ 2460269 w 2806593"/>
              <a:gd name="connsiteY5" fmla="*/ 1224136 h 1224136"/>
              <a:gd name="connsiteX6" fmla="*/ 204027 w 2806593"/>
              <a:gd name="connsiteY6" fmla="*/ 1224136 h 1224136"/>
              <a:gd name="connsiteX7" fmla="*/ 0 w 2806593"/>
              <a:gd name="connsiteY7" fmla="*/ 1020109 h 1224136"/>
              <a:gd name="connsiteX8" fmla="*/ 0 w 2806593"/>
              <a:gd name="connsiteY8" fmla="*/ 204027 h 1224136"/>
              <a:gd name="connsiteX0" fmla="*/ 0 w 2806593"/>
              <a:gd name="connsiteY0" fmla="*/ 204027 h 1224136"/>
              <a:gd name="connsiteX1" fmla="*/ 204027 w 2806593"/>
              <a:gd name="connsiteY1" fmla="*/ 0 h 1224136"/>
              <a:gd name="connsiteX2" fmla="*/ 2802432 w 2806593"/>
              <a:gd name="connsiteY2" fmla="*/ 241873 h 1224136"/>
              <a:gd name="connsiteX3" fmla="*/ 2805881 w 2806593"/>
              <a:gd name="connsiteY3" fmla="*/ 304316 h 1224136"/>
              <a:gd name="connsiteX4" fmla="*/ 2664296 w 2806593"/>
              <a:gd name="connsiteY4" fmla="*/ 1020109 h 1224136"/>
              <a:gd name="connsiteX5" fmla="*/ 2460269 w 2806593"/>
              <a:gd name="connsiteY5" fmla="*/ 1224136 h 1224136"/>
              <a:gd name="connsiteX6" fmla="*/ 204027 w 2806593"/>
              <a:gd name="connsiteY6" fmla="*/ 1224136 h 1224136"/>
              <a:gd name="connsiteX7" fmla="*/ 0 w 2806593"/>
              <a:gd name="connsiteY7" fmla="*/ 1020109 h 1224136"/>
              <a:gd name="connsiteX8" fmla="*/ 0 w 2806593"/>
              <a:gd name="connsiteY8" fmla="*/ 204027 h 1224136"/>
              <a:gd name="connsiteX0" fmla="*/ 79700 w 2886293"/>
              <a:gd name="connsiteY0" fmla="*/ 245322 h 1265431"/>
              <a:gd name="connsiteX1" fmla="*/ 41853 w 2886293"/>
              <a:gd name="connsiteY1" fmla="*/ 0 h 1265431"/>
              <a:gd name="connsiteX2" fmla="*/ 2882132 w 2886293"/>
              <a:gd name="connsiteY2" fmla="*/ 283168 h 1265431"/>
              <a:gd name="connsiteX3" fmla="*/ 2885581 w 2886293"/>
              <a:gd name="connsiteY3" fmla="*/ 345611 h 1265431"/>
              <a:gd name="connsiteX4" fmla="*/ 2743996 w 2886293"/>
              <a:gd name="connsiteY4" fmla="*/ 1061404 h 1265431"/>
              <a:gd name="connsiteX5" fmla="*/ 2539969 w 2886293"/>
              <a:gd name="connsiteY5" fmla="*/ 1265431 h 1265431"/>
              <a:gd name="connsiteX6" fmla="*/ 283727 w 2886293"/>
              <a:gd name="connsiteY6" fmla="*/ 1265431 h 1265431"/>
              <a:gd name="connsiteX7" fmla="*/ 79700 w 2886293"/>
              <a:gd name="connsiteY7" fmla="*/ 1061404 h 1265431"/>
              <a:gd name="connsiteX8" fmla="*/ 79700 w 2886293"/>
              <a:gd name="connsiteY8" fmla="*/ 245322 h 1265431"/>
              <a:gd name="connsiteX0" fmla="*/ 645 w 2942923"/>
              <a:gd name="connsiteY0" fmla="*/ 280718 h 1265431"/>
              <a:gd name="connsiteX1" fmla="*/ 98483 w 2942923"/>
              <a:gd name="connsiteY1" fmla="*/ 0 h 1265431"/>
              <a:gd name="connsiteX2" fmla="*/ 2938762 w 2942923"/>
              <a:gd name="connsiteY2" fmla="*/ 283168 h 1265431"/>
              <a:gd name="connsiteX3" fmla="*/ 2942211 w 2942923"/>
              <a:gd name="connsiteY3" fmla="*/ 345611 h 1265431"/>
              <a:gd name="connsiteX4" fmla="*/ 2800626 w 2942923"/>
              <a:gd name="connsiteY4" fmla="*/ 1061404 h 1265431"/>
              <a:gd name="connsiteX5" fmla="*/ 2596599 w 2942923"/>
              <a:gd name="connsiteY5" fmla="*/ 1265431 h 1265431"/>
              <a:gd name="connsiteX6" fmla="*/ 340357 w 2942923"/>
              <a:gd name="connsiteY6" fmla="*/ 1265431 h 1265431"/>
              <a:gd name="connsiteX7" fmla="*/ 136330 w 2942923"/>
              <a:gd name="connsiteY7" fmla="*/ 1061404 h 1265431"/>
              <a:gd name="connsiteX8" fmla="*/ 645 w 2942923"/>
              <a:gd name="connsiteY8" fmla="*/ 280718 h 1265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42923" h="1265431">
                <a:moveTo>
                  <a:pt x="645" y="280718"/>
                </a:moveTo>
                <a:cubicBezTo>
                  <a:pt x="645" y="168037"/>
                  <a:pt x="-14198" y="0"/>
                  <a:pt x="98483" y="0"/>
                </a:cubicBezTo>
                <a:cubicBezTo>
                  <a:pt x="850564" y="0"/>
                  <a:pt x="2257473" y="224175"/>
                  <a:pt x="2938762" y="283168"/>
                </a:cubicBezTo>
                <a:cubicBezTo>
                  <a:pt x="2945255" y="306766"/>
                  <a:pt x="2942211" y="232930"/>
                  <a:pt x="2942211" y="345611"/>
                </a:cubicBezTo>
                <a:cubicBezTo>
                  <a:pt x="2944177" y="578309"/>
                  <a:pt x="2798660" y="828706"/>
                  <a:pt x="2800626" y="1061404"/>
                </a:cubicBezTo>
                <a:cubicBezTo>
                  <a:pt x="2800626" y="1174085"/>
                  <a:pt x="2709280" y="1265431"/>
                  <a:pt x="2596599" y="1265431"/>
                </a:cubicBezTo>
                <a:lnTo>
                  <a:pt x="340357" y="1265431"/>
                </a:lnTo>
                <a:cubicBezTo>
                  <a:pt x="227676" y="1265431"/>
                  <a:pt x="136330" y="1174085"/>
                  <a:pt x="136330" y="1061404"/>
                </a:cubicBezTo>
                <a:lnTo>
                  <a:pt x="645" y="280718"/>
                </a:lnTo>
                <a:close/>
              </a:path>
            </a:pathLst>
          </a:custGeom>
          <a:solidFill>
            <a:srgbClr val="98D4A6">
              <a:alpha val="71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fr-FR" sz="1200" b="1" kern="1200">
              <a:latin typeface="Arial" pitchFamily="-111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9" name="Ellipse 8">
            <a:extLst>
              <a:ext uri="{FF2B5EF4-FFF2-40B4-BE49-F238E27FC236}">
                <a16:creationId xmlns="" xmlns:a16="http://schemas.microsoft.com/office/drawing/2014/main" id="{866E6A5B-D488-664B-9C90-A092335011F8}"/>
              </a:ext>
            </a:extLst>
          </p:cNvPr>
          <p:cNvSpPr/>
          <p:nvPr userDrawn="1"/>
        </p:nvSpPr>
        <p:spPr bwMode="auto">
          <a:xfrm flipV="1">
            <a:off x="-745514" y="-1262676"/>
            <a:ext cx="10595260" cy="2299881"/>
          </a:xfrm>
          <a:prstGeom prst="ellipse">
            <a:avLst/>
          </a:prstGeom>
          <a:solidFill>
            <a:srgbClr val="2A84AA">
              <a:alpha val="71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fr-FR" sz="1200" b="1" kern="1200" dirty="0">
              <a:solidFill>
                <a:srgbClr val="FFFFFF"/>
              </a:solidFill>
              <a:latin typeface="Comfortaa" panose="020F0603070000060003" pitchFamily="34" charset="77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4" name="Ellipse 1">
            <a:extLst>
              <a:ext uri="{FF2B5EF4-FFF2-40B4-BE49-F238E27FC236}">
                <a16:creationId xmlns="" xmlns:a16="http://schemas.microsoft.com/office/drawing/2014/main" id="{A742605E-3247-C049-8E30-0A3C18DE6C6B}"/>
              </a:ext>
            </a:extLst>
          </p:cNvPr>
          <p:cNvSpPr/>
          <p:nvPr userDrawn="1"/>
        </p:nvSpPr>
        <p:spPr>
          <a:xfrm rot="11525022">
            <a:off x="8320693" y="4430479"/>
            <a:ext cx="744763" cy="460121"/>
          </a:xfrm>
          <a:custGeom>
            <a:avLst/>
            <a:gdLst>
              <a:gd name="connsiteX0" fmla="*/ 0 w 3024336"/>
              <a:gd name="connsiteY0" fmla="*/ 1404156 h 2808312"/>
              <a:gd name="connsiteX1" fmla="*/ 1512168 w 3024336"/>
              <a:gd name="connsiteY1" fmla="*/ 0 h 2808312"/>
              <a:gd name="connsiteX2" fmla="*/ 3024336 w 3024336"/>
              <a:gd name="connsiteY2" fmla="*/ 1404156 h 2808312"/>
              <a:gd name="connsiteX3" fmla="*/ 1512168 w 3024336"/>
              <a:gd name="connsiteY3" fmla="*/ 2808312 h 2808312"/>
              <a:gd name="connsiteX4" fmla="*/ 0 w 3024336"/>
              <a:gd name="connsiteY4" fmla="*/ 1404156 h 2808312"/>
              <a:gd name="connsiteX0" fmla="*/ 0 w 2442445"/>
              <a:gd name="connsiteY0" fmla="*/ 1089560 h 2816364"/>
              <a:gd name="connsiteX1" fmla="*/ 930277 w 2442445"/>
              <a:gd name="connsiteY1" fmla="*/ 5125 h 2816364"/>
              <a:gd name="connsiteX2" fmla="*/ 2442445 w 2442445"/>
              <a:gd name="connsiteY2" fmla="*/ 1409281 h 2816364"/>
              <a:gd name="connsiteX3" fmla="*/ 930277 w 2442445"/>
              <a:gd name="connsiteY3" fmla="*/ 2813437 h 2816364"/>
              <a:gd name="connsiteX4" fmla="*/ 0 w 2442445"/>
              <a:gd name="connsiteY4" fmla="*/ 1089560 h 2816364"/>
              <a:gd name="connsiteX0" fmla="*/ 8810 w 2451255"/>
              <a:gd name="connsiteY0" fmla="*/ 201803 h 1928607"/>
              <a:gd name="connsiteX1" fmla="*/ 1476217 w 2451255"/>
              <a:gd name="connsiteY1" fmla="*/ 70135 h 1928607"/>
              <a:gd name="connsiteX2" fmla="*/ 2451255 w 2451255"/>
              <a:gd name="connsiteY2" fmla="*/ 521524 h 1928607"/>
              <a:gd name="connsiteX3" fmla="*/ 939087 w 2451255"/>
              <a:gd name="connsiteY3" fmla="*/ 1925680 h 1928607"/>
              <a:gd name="connsiteX4" fmla="*/ 8810 w 2451255"/>
              <a:gd name="connsiteY4" fmla="*/ 201803 h 1928607"/>
              <a:gd name="connsiteX0" fmla="*/ 8418 w 2252636"/>
              <a:gd name="connsiteY0" fmla="*/ 225617 h 1969456"/>
              <a:gd name="connsiteX1" fmla="*/ 1475825 w 2252636"/>
              <a:gd name="connsiteY1" fmla="*/ 93949 h 1969456"/>
              <a:gd name="connsiteX2" fmla="*/ 2252636 w 2252636"/>
              <a:gd name="connsiteY2" fmla="*/ 909819 h 1969456"/>
              <a:gd name="connsiteX3" fmla="*/ 938695 w 2252636"/>
              <a:gd name="connsiteY3" fmla="*/ 1949494 h 1969456"/>
              <a:gd name="connsiteX4" fmla="*/ 8418 w 2252636"/>
              <a:gd name="connsiteY4" fmla="*/ 225617 h 1969456"/>
              <a:gd name="connsiteX0" fmla="*/ 69758 w 2313976"/>
              <a:gd name="connsiteY0" fmla="*/ 215724 h 1790266"/>
              <a:gd name="connsiteX1" fmla="*/ 1537165 w 2313976"/>
              <a:gd name="connsiteY1" fmla="*/ 84056 h 1790266"/>
              <a:gd name="connsiteX2" fmla="*/ 2313976 w 2313976"/>
              <a:gd name="connsiteY2" fmla="*/ 899926 h 1790266"/>
              <a:gd name="connsiteX3" fmla="*/ 450116 w 2313976"/>
              <a:gd name="connsiteY3" fmla="*/ 1760557 h 1790266"/>
              <a:gd name="connsiteX4" fmla="*/ 69758 w 2313976"/>
              <a:gd name="connsiteY4" fmla="*/ 215724 h 1790266"/>
              <a:gd name="connsiteX0" fmla="*/ 85809 w 2330027"/>
              <a:gd name="connsiteY0" fmla="*/ 326543 h 1901085"/>
              <a:gd name="connsiteX1" fmla="*/ 1777020 w 2330027"/>
              <a:gd name="connsiteY1" fmla="*/ 47804 h 1901085"/>
              <a:gd name="connsiteX2" fmla="*/ 2330027 w 2330027"/>
              <a:gd name="connsiteY2" fmla="*/ 1010745 h 1901085"/>
              <a:gd name="connsiteX3" fmla="*/ 466167 w 2330027"/>
              <a:gd name="connsiteY3" fmla="*/ 1871376 h 1901085"/>
              <a:gd name="connsiteX4" fmla="*/ 85809 w 2330027"/>
              <a:gd name="connsiteY4" fmla="*/ 326543 h 1901085"/>
              <a:gd name="connsiteX0" fmla="*/ 85809 w 2330027"/>
              <a:gd name="connsiteY0" fmla="*/ 332114 h 1906656"/>
              <a:gd name="connsiteX1" fmla="*/ 1777020 w 2330027"/>
              <a:gd name="connsiteY1" fmla="*/ 53375 h 1906656"/>
              <a:gd name="connsiteX2" fmla="*/ 2330027 w 2330027"/>
              <a:gd name="connsiteY2" fmla="*/ 1016316 h 1906656"/>
              <a:gd name="connsiteX3" fmla="*/ 466167 w 2330027"/>
              <a:gd name="connsiteY3" fmla="*/ 1876947 h 1906656"/>
              <a:gd name="connsiteX4" fmla="*/ 85809 w 2330027"/>
              <a:gd name="connsiteY4" fmla="*/ 332114 h 1906656"/>
              <a:gd name="connsiteX0" fmla="*/ 98268 w 2343410"/>
              <a:gd name="connsiteY0" fmla="*/ 581362 h 2155904"/>
              <a:gd name="connsiteX1" fmla="*/ 1962128 w 2343410"/>
              <a:gd name="connsiteY1" fmla="*/ 27664 h 2155904"/>
              <a:gd name="connsiteX2" fmla="*/ 2342486 w 2343410"/>
              <a:gd name="connsiteY2" fmla="*/ 1265564 h 2155904"/>
              <a:gd name="connsiteX3" fmla="*/ 478626 w 2343410"/>
              <a:gd name="connsiteY3" fmla="*/ 2126195 h 2155904"/>
              <a:gd name="connsiteX4" fmla="*/ 98268 w 2343410"/>
              <a:gd name="connsiteY4" fmla="*/ 581362 h 2155904"/>
              <a:gd name="connsiteX0" fmla="*/ 98268 w 2343410"/>
              <a:gd name="connsiteY0" fmla="*/ 581362 h 2156846"/>
              <a:gd name="connsiteX1" fmla="*/ 1962128 w 2343410"/>
              <a:gd name="connsiteY1" fmla="*/ 27664 h 2156846"/>
              <a:gd name="connsiteX2" fmla="*/ 2342486 w 2343410"/>
              <a:gd name="connsiteY2" fmla="*/ 1265564 h 2156846"/>
              <a:gd name="connsiteX3" fmla="*/ 478626 w 2343410"/>
              <a:gd name="connsiteY3" fmla="*/ 2126195 h 2156846"/>
              <a:gd name="connsiteX4" fmla="*/ 98268 w 2343410"/>
              <a:gd name="connsiteY4" fmla="*/ 581362 h 2156846"/>
              <a:gd name="connsiteX0" fmla="*/ 98268 w 2427033"/>
              <a:gd name="connsiteY0" fmla="*/ 581362 h 2156846"/>
              <a:gd name="connsiteX1" fmla="*/ 1962128 w 2427033"/>
              <a:gd name="connsiteY1" fmla="*/ 27664 h 2156846"/>
              <a:gd name="connsiteX2" fmla="*/ 2342486 w 2427033"/>
              <a:gd name="connsiteY2" fmla="*/ 1265564 h 2156846"/>
              <a:gd name="connsiteX3" fmla="*/ 478626 w 2427033"/>
              <a:gd name="connsiteY3" fmla="*/ 2126195 h 2156846"/>
              <a:gd name="connsiteX4" fmla="*/ 98268 w 2427033"/>
              <a:gd name="connsiteY4" fmla="*/ 581362 h 2156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7033" h="2156846">
                <a:moveTo>
                  <a:pt x="98268" y="581362"/>
                </a:moveTo>
                <a:cubicBezTo>
                  <a:pt x="345518" y="231607"/>
                  <a:pt x="1543331" y="-99159"/>
                  <a:pt x="1962128" y="27664"/>
                </a:cubicBezTo>
                <a:cubicBezTo>
                  <a:pt x="2380925" y="154487"/>
                  <a:pt x="2540712" y="522042"/>
                  <a:pt x="2342486" y="1265564"/>
                </a:cubicBezTo>
                <a:cubicBezTo>
                  <a:pt x="2112287" y="2053847"/>
                  <a:pt x="852662" y="2240229"/>
                  <a:pt x="478626" y="2126195"/>
                </a:cubicBezTo>
                <a:cubicBezTo>
                  <a:pt x="104590" y="2012161"/>
                  <a:pt x="-148982" y="931117"/>
                  <a:pt x="98268" y="581362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fr-FR" sz="1023" b="1" kern="1200">
              <a:solidFill>
                <a:srgbClr val="FFFFFF"/>
              </a:solidFill>
            </a:endParaRPr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="" xmlns:a16="http://schemas.microsoft.com/office/drawing/2014/main" id="{07AB13FB-3F01-A948-8E51-5731CBAFC359}"/>
              </a:ext>
            </a:extLst>
          </p:cNvPr>
          <p:cNvSpPr txBox="1">
            <a:spLocks/>
          </p:cNvSpPr>
          <p:nvPr userDrawn="1"/>
        </p:nvSpPr>
        <p:spPr>
          <a:xfrm>
            <a:off x="8427198" y="4515966"/>
            <a:ext cx="53175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algn="ctr">
              <a:buClrTx/>
              <a:buFontTx/>
              <a:buNone/>
            </a:pPr>
            <a:fld id="{493A6B0A-0BBC-8945-AC05-5FA3BA33192E}" type="slidenum">
              <a:rPr lang="fr-FR" smtClean="0">
                <a:solidFill>
                  <a:srgbClr val="FFFFFF"/>
                </a:solidFill>
              </a:rPr>
              <a:pPr algn="ctr">
                <a:buClrTx/>
                <a:buFontTx/>
                <a:buNone/>
              </a:pPr>
              <a:t>‹N°›</a:t>
            </a:fld>
            <a:endParaRPr lang="fr-F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204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ransition/>
  <p:hf hdr="0" ftr="0" dt="0"/>
  <p:txStyles>
    <p:titleStyle>
      <a:lvl1pPr algn="l" defTabSz="774700" rtl="0" eaLnBrk="0" fontAlgn="base" hangingPunct="0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Comfortaa" panose="020F0603070000060003" pitchFamily="34" charset="77"/>
          <a:ea typeface="ＭＳ Ｐゴシック" charset="-128"/>
          <a:cs typeface="Comfortaa" panose="020F0603070000060003" pitchFamily="34" charset="77"/>
        </a:defRPr>
      </a:lvl1pPr>
      <a:lvl2pPr algn="l" defTabSz="774700" rtl="0" eaLnBrk="0" fontAlgn="base" hangingPunct="0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-111" charset="0"/>
          <a:ea typeface="ＭＳ Ｐゴシック" charset="-128"/>
          <a:cs typeface="ＭＳ Ｐゴシック" charset="-128"/>
        </a:defRPr>
      </a:lvl2pPr>
      <a:lvl3pPr algn="l" defTabSz="774700" rtl="0" eaLnBrk="0" fontAlgn="base" hangingPunct="0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-111" charset="0"/>
          <a:ea typeface="ＭＳ Ｐゴシック" charset="-128"/>
          <a:cs typeface="ＭＳ Ｐゴシック" charset="-128"/>
        </a:defRPr>
      </a:lvl3pPr>
      <a:lvl4pPr algn="l" defTabSz="774700" rtl="0" eaLnBrk="0" fontAlgn="base" hangingPunct="0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-111" charset="0"/>
          <a:ea typeface="ＭＳ Ｐゴシック" charset="-128"/>
          <a:cs typeface="ＭＳ Ｐゴシック" charset="-128"/>
        </a:defRPr>
      </a:lvl4pPr>
      <a:lvl5pPr algn="l" defTabSz="774700" rtl="0" eaLnBrk="0" fontAlgn="base" hangingPunct="0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-111" charset="0"/>
          <a:ea typeface="ＭＳ Ｐゴシック" charset="-128"/>
          <a:cs typeface="ＭＳ Ｐゴシック" charset="-128"/>
        </a:defRPr>
      </a:lvl5pPr>
      <a:lvl6pPr marL="457200" algn="l" defTabSz="774700" rtl="0" eaLnBrk="0" fontAlgn="base" hangingPunct="0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-111" charset="0"/>
        </a:defRPr>
      </a:lvl6pPr>
      <a:lvl7pPr marL="914400" algn="l" defTabSz="774700" rtl="0" eaLnBrk="0" fontAlgn="base" hangingPunct="0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-111" charset="0"/>
        </a:defRPr>
      </a:lvl7pPr>
      <a:lvl8pPr marL="1371600" algn="l" defTabSz="774700" rtl="0" eaLnBrk="0" fontAlgn="base" hangingPunct="0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-111" charset="0"/>
        </a:defRPr>
      </a:lvl8pPr>
      <a:lvl9pPr marL="1828800" algn="l" defTabSz="774700" rtl="0" eaLnBrk="0" fontAlgn="base" hangingPunct="0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-111" charset="0"/>
        </a:defRPr>
      </a:lvl9pPr>
    </p:titleStyle>
    <p:bodyStyle>
      <a:lvl1pPr marL="288925" indent="-288925" algn="l" defTabSz="774700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Times" pitchFamily="2" charset="0"/>
        <a:buChar char="•"/>
        <a:defRPr sz="2000" b="0" i="0">
          <a:solidFill>
            <a:srgbClr val="000000"/>
          </a:solidFill>
          <a:latin typeface="Century Gothic" panose="020B0502020202020204" pitchFamily="34" charset="0"/>
          <a:ea typeface="ＭＳ Ｐゴシック" charset="-128"/>
          <a:cs typeface="Century Gothic" panose="020B0502020202020204" pitchFamily="34" charset="0"/>
        </a:defRPr>
      </a:lvl1pPr>
      <a:lvl2pPr marL="669925" indent="-190500" algn="l" defTabSz="774700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800" b="0" i="0">
          <a:solidFill>
            <a:srgbClr val="000000"/>
          </a:solidFill>
          <a:latin typeface="Century Gothic" panose="020B0502020202020204" pitchFamily="34" charset="0"/>
          <a:ea typeface="ＭＳ Ｐゴシック" pitchFamily="-111" charset="-128"/>
        </a:defRPr>
      </a:lvl2pPr>
      <a:lvl3pPr marL="1050925" indent="-190500" algn="l" defTabSz="774700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Char char="–"/>
        <a:defRPr sz="1400" b="0" i="0">
          <a:solidFill>
            <a:srgbClr val="000000"/>
          </a:solidFill>
          <a:latin typeface="Century Gothic" panose="020B0502020202020204" pitchFamily="34" charset="0"/>
          <a:ea typeface="ＭＳ Ｐゴシック" pitchFamily="-111" charset="-128"/>
        </a:defRPr>
      </a:lvl3pPr>
      <a:lvl4pPr marL="1431925" indent="-190500" algn="l" defTabSz="774700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defRPr sz="1700" b="0" i="0">
          <a:solidFill>
            <a:srgbClr val="000000"/>
          </a:solidFill>
          <a:latin typeface="Century Gothic" panose="020B0502020202020204" pitchFamily="34" charset="0"/>
          <a:ea typeface="ＭＳ Ｐゴシック" pitchFamily="-111" charset="-128"/>
        </a:defRPr>
      </a:lvl4pPr>
      <a:lvl5pPr marL="1812925" indent="-190500" algn="l" defTabSz="774700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1600" b="0" i="0">
          <a:solidFill>
            <a:srgbClr val="000000"/>
          </a:solidFill>
          <a:latin typeface="Century Gothic" panose="020B0502020202020204" pitchFamily="34" charset="0"/>
          <a:ea typeface="ＭＳ Ｐゴシック" pitchFamily="-111" charset="-128"/>
        </a:defRPr>
      </a:lvl5pPr>
      <a:lvl6pPr marL="2270125" indent="-190500" algn="l" defTabSz="774700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1400">
          <a:solidFill>
            <a:srgbClr val="000000"/>
          </a:solidFill>
          <a:latin typeface="Century Gothic" panose="020B0502020202020204" pitchFamily="34" charset="0"/>
          <a:ea typeface="ＭＳ Ｐゴシック" pitchFamily="-111" charset="-128"/>
        </a:defRPr>
      </a:lvl6pPr>
      <a:lvl7pPr marL="2727325" indent="-190500" algn="l" defTabSz="774700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1200">
          <a:solidFill>
            <a:srgbClr val="000000"/>
          </a:solidFill>
          <a:latin typeface="Century Gothic" panose="020B0502020202020204" pitchFamily="34" charset="0"/>
          <a:ea typeface="ＭＳ Ｐゴシック" pitchFamily="-111" charset="-128"/>
        </a:defRPr>
      </a:lvl7pPr>
      <a:lvl8pPr marL="3184525" indent="-190500" algn="l" defTabSz="774700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1700">
          <a:solidFill>
            <a:srgbClr val="000000"/>
          </a:solidFill>
          <a:latin typeface="+mn-lt"/>
          <a:ea typeface="ＭＳ Ｐゴシック" pitchFamily="-111" charset="-128"/>
        </a:defRPr>
      </a:lvl8pPr>
      <a:lvl9pPr marL="3641725" indent="-190500" algn="l" defTabSz="774700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1700">
          <a:solidFill>
            <a:srgbClr val="000000"/>
          </a:solidFill>
          <a:latin typeface="+mn-lt"/>
          <a:ea typeface="ＭＳ Ｐゴシック" pitchFamily="-111" charset="-128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12">
            <a:extLst>
              <a:ext uri="{FF2B5EF4-FFF2-40B4-BE49-F238E27FC236}">
                <a16:creationId xmlns="" xmlns:a16="http://schemas.microsoft.com/office/drawing/2014/main" id="{C34B4FA7-8F95-E74B-A440-2FF54D741F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95754" y="1815666"/>
            <a:ext cx="6752492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altLang="fr-FR" dirty="0" err="1"/>
              <a:t>Cliquez</a:t>
            </a:r>
            <a:r>
              <a:rPr lang="en-GB" altLang="fr-FR" dirty="0"/>
              <a:t> pour modifier les styles du </a:t>
            </a:r>
            <a:r>
              <a:rPr lang="en-GB" altLang="fr-FR" dirty="0" err="1"/>
              <a:t>texte</a:t>
            </a:r>
            <a:r>
              <a:rPr lang="en-GB" altLang="fr-FR" dirty="0"/>
              <a:t> du masque</a:t>
            </a:r>
          </a:p>
          <a:p>
            <a:pPr lvl="1"/>
            <a:r>
              <a:rPr lang="en-GB" altLang="fr-FR" dirty="0" err="1"/>
              <a:t>Deuxième</a:t>
            </a:r>
            <a:r>
              <a:rPr lang="en-GB" altLang="fr-FR" dirty="0"/>
              <a:t> </a:t>
            </a:r>
            <a:r>
              <a:rPr lang="en-GB" altLang="fr-FR" dirty="0" err="1"/>
              <a:t>niveau</a:t>
            </a:r>
            <a:endParaRPr lang="en-GB" altLang="fr-FR" dirty="0"/>
          </a:p>
          <a:p>
            <a:pPr lvl="4"/>
            <a:r>
              <a:rPr lang="en-GB" altLang="fr-FR" dirty="0" err="1"/>
              <a:t>Troisième</a:t>
            </a:r>
            <a:r>
              <a:rPr lang="en-GB" altLang="fr-FR" dirty="0"/>
              <a:t> </a:t>
            </a:r>
            <a:r>
              <a:rPr lang="en-GB" altLang="fr-FR" dirty="0" err="1"/>
              <a:t>niveau</a:t>
            </a:r>
            <a:endParaRPr lang="en-GB" altLang="fr-FR" dirty="0"/>
          </a:p>
          <a:p>
            <a:pPr lvl="5"/>
            <a:r>
              <a:rPr lang="en-GB" altLang="fr-FR" dirty="0" err="1"/>
              <a:t>Quatrième</a:t>
            </a:r>
            <a:r>
              <a:rPr lang="en-GB" altLang="fr-FR" dirty="0"/>
              <a:t> </a:t>
            </a:r>
            <a:r>
              <a:rPr lang="en-GB" altLang="fr-FR" dirty="0" err="1"/>
              <a:t>niveau</a:t>
            </a:r>
            <a:endParaRPr lang="en-GB" altLang="fr-FR" dirty="0"/>
          </a:p>
          <a:p>
            <a:pPr lvl="6"/>
            <a:r>
              <a:rPr lang="en-GB" altLang="fr-FR" dirty="0" err="1"/>
              <a:t>Cinquième</a:t>
            </a:r>
            <a:r>
              <a:rPr lang="en-GB" altLang="fr-FR" dirty="0"/>
              <a:t> </a:t>
            </a:r>
            <a:r>
              <a:rPr lang="en-GB" altLang="fr-FR" dirty="0" err="1"/>
              <a:t>niveau</a:t>
            </a:r>
            <a:endParaRPr lang="en-GB" altLang="fr-FR" dirty="0"/>
          </a:p>
        </p:txBody>
      </p:sp>
      <p:sp>
        <p:nvSpPr>
          <p:cNvPr id="7" name="Rectangle à coins arrondis 6">
            <a:extLst>
              <a:ext uri="{FF2B5EF4-FFF2-40B4-BE49-F238E27FC236}">
                <a16:creationId xmlns="" xmlns:a16="http://schemas.microsoft.com/office/drawing/2014/main" id="{19B8FE5A-EAE9-E34E-B489-9C99CE6ECDD6}"/>
              </a:ext>
            </a:extLst>
          </p:cNvPr>
          <p:cNvSpPr/>
          <p:nvPr userDrawn="1"/>
        </p:nvSpPr>
        <p:spPr bwMode="auto">
          <a:xfrm>
            <a:off x="-280232" y="4353948"/>
            <a:ext cx="9704463" cy="1512168"/>
          </a:xfrm>
          <a:custGeom>
            <a:avLst/>
            <a:gdLst>
              <a:gd name="connsiteX0" fmla="*/ 0 w 2664296"/>
              <a:gd name="connsiteY0" fmla="*/ 204027 h 1224136"/>
              <a:gd name="connsiteX1" fmla="*/ 204027 w 2664296"/>
              <a:gd name="connsiteY1" fmla="*/ 0 h 1224136"/>
              <a:gd name="connsiteX2" fmla="*/ 2460269 w 2664296"/>
              <a:gd name="connsiteY2" fmla="*/ 0 h 1224136"/>
              <a:gd name="connsiteX3" fmla="*/ 2664296 w 2664296"/>
              <a:gd name="connsiteY3" fmla="*/ 204027 h 1224136"/>
              <a:gd name="connsiteX4" fmla="*/ 2664296 w 2664296"/>
              <a:gd name="connsiteY4" fmla="*/ 1020109 h 1224136"/>
              <a:gd name="connsiteX5" fmla="*/ 2460269 w 2664296"/>
              <a:gd name="connsiteY5" fmla="*/ 1224136 h 1224136"/>
              <a:gd name="connsiteX6" fmla="*/ 204027 w 2664296"/>
              <a:gd name="connsiteY6" fmla="*/ 1224136 h 1224136"/>
              <a:gd name="connsiteX7" fmla="*/ 0 w 2664296"/>
              <a:gd name="connsiteY7" fmla="*/ 1020109 h 1224136"/>
              <a:gd name="connsiteX8" fmla="*/ 0 w 2664296"/>
              <a:gd name="connsiteY8" fmla="*/ 204027 h 1224136"/>
              <a:gd name="connsiteX0" fmla="*/ 0 w 2664296"/>
              <a:gd name="connsiteY0" fmla="*/ 204027 h 1224136"/>
              <a:gd name="connsiteX1" fmla="*/ 204027 w 2664296"/>
              <a:gd name="connsiteY1" fmla="*/ 0 h 1224136"/>
              <a:gd name="connsiteX2" fmla="*/ 2460269 w 2664296"/>
              <a:gd name="connsiteY2" fmla="*/ 82591 h 1224136"/>
              <a:gd name="connsiteX3" fmla="*/ 2664296 w 2664296"/>
              <a:gd name="connsiteY3" fmla="*/ 204027 h 1224136"/>
              <a:gd name="connsiteX4" fmla="*/ 2664296 w 2664296"/>
              <a:gd name="connsiteY4" fmla="*/ 1020109 h 1224136"/>
              <a:gd name="connsiteX5" fmla="*/ 2460269 w 2664296"/>
              <a:gd name="connsiteY5" fmla="*/ 1224136 h 1224136"/>
              <a:gd name="connsiteX6" fmla="*/ 204027 w 2664296"/>
              <a:gd name="connsiteY6" fmla="*/ 1224136 h 1224136"/>
              <a:gd name="connsiteX7" fmla="*/ 0 w 2664296"/>
              <a:gd name="connsiteY7" fmla="*/ 1020109 h 1224136"/>
              <a:gd name="connsiteX8" fmla="*/ 0 w 2664296"/>
              <a:gd name="connsiteY8" fmla="*/ 204027 h 1224136"/>
              <a:gd name="connsiteX0" fmla="*/ 0 w 2664296"/>
              <a:gd name="connsiteY0" fmla="*/ 204027 h 1224136"/>
              <a:gd name="connsiteX1" fmla="*/ 204027 w 2664296"/>
              <a:gd name="connsiteY1" fmla="*/ 0 h 1224136"/>
              <a:gd name="connsiteX2" fmla="*/ 2460269 w 2664296"/>
              <a:gd name="connsiteY2" fmla="*/ 82591 h 1224136"/>
              <a:gd name="connsiteX3" fmla="*/ 2658397 w 2664296"/>
              <a:gd name="connsiteY3" fmla="*/ 322014 h 1224136"/>
              <a:gd name="connsiteX4" fmla="*/ 2664296 w 2664296"/>
              <a:gd name="connsiteY4" fmla="*/ 1020109 h 1224136"/>
              <a:gd name="connsiteX5" fmla="*/ 2460269 w 2664296"/>
              <a:gd name="connsiteY5" fmla="*/ 1224136 h 1224136"/>
              <a:gd name="connsiteX6" fmla="*/ 204027 w 2664296"/>
              <a:gd name="connsiteY6" fmla="*/ 1224136 h 1224136"/>
              <a:gd name="connsiteX7" fmla="*/ 0 w 2664296"/>
              <a:gd name="connsiteY7" fmla="*/ 1020109 h 1224136"/>
              <a:gd name="connsiteX8" fmla="*/ 0 w 2664296"/>
              <a:gd name="connsiteY8" fmla="*/ 204027 h 1224136"/>
              <a:gd name="connsiteX0" fmla="*/ 0 w 2664296"/>
              <a:gd name="connsiteY0" fmla="*/ 204027 h 1224136"/>
              <a:gd name="connsiteX1" fmla="*/ 204027 w 2664296"/>
              <a:gd name="connsiteY1" fmla="*/ 0 h 1224136"/>
              <a:gd name="connsiteX2" fmla="*/ 2065012 w 2664296"/>
              <a:gd name="connsiteY2" fmla="*/ 117987 h 1224136"/>
              <a:gd name="connsiteX3" fmla="*/ 2658397 w 2664296"/>
              <a:gd name="connsiteY3" fmla="*/ 322014 h 1224136"/>
              <a:gd name="connsiteX4" fmla="*/ 2664296 w 2664296"/>
              <a:gd name="connsiteY4" fmla="*/ 1020109 h 1224136"/>
              <a:gd name="connsiteX5" fmla="*/ 2460269 w 2664296"/>
              <a:gd name="connsiteY5" fmla="*/ 1224136 h 1224136"/>
              <a:gd name="connsiteX6" fmla="*/ 204027 w 2664296"/>
              <a:gd name="connsiteY6" fmla="*/ 1224136 h 1224136"/>
              <a:gd name="connsiteX7" fmla="*/ 0 w 2664296"/>
              <a:gd name="connsiteY7" fmla="*/ 1020109 h 1224136"/>
              <a:gd name="connsiteX8" fmla="*/ 0 w 2664296"/>
              <a:gd name="connsiteY8" fmla="*/ 204027 h 1224136"/>
              <a:gd name="connsiteX0" fmla="*/ 0 w 2664296"/>
              <a:gd name="connsiteY0" fmla="*/ 204027 h 1224136"/>
              <a:gd name="connsiteX1" fmla="*/ 204027 w 2664296"/>
              <a:gd name="connsiteY1" fmla="*/ 0 h 1224136"/>
              <a:gd name="connsiteX2" fmla="*/ 2065012 w 2664296"/>
              <a:gd name="connsiteY2" fmla="*/ 117987 h 1224136"/>
              <a:gd name="connsiteX3" fmla="*/ 2658397 w 2664296"/>
              <a:gd name="connsiteY3" fmla="*/ 322014 h 1224136"/>
              <a:gd name="connsiteX4" fmla="*/ 2664296 w 2664296"/>
              <a:gd name="connsiteY4" fmla="*/ 1020109 h 1224136"/>
              <a:gd name="connsiteX5" fmla="*/ 2460269 w 2664296"/>
              <a:gd name="connsiteY5" fmla="*/ 1224136 h 1224136"/>
              <a:gd name="connsiteX6" fmla="*/ 204027 w 2664296"/>
              <a:gd name="connsiteY6" fmla="*/ 1224136 h 1224136"/>
              <a:gd name="connsiteX7" fmla="*/ 0 w 2664296"/>
              <a:gd name="connsiteY7" fmla="*/ 1020109 h 1224136"/>
              <a:gd name="connsiteX8" fmla="*/ 0 w 2664296"/>
              <a:gd name="connsiteY8" fmla="*/ 204027 h 1224136"/>
              <a:gd name="connsiteX0" fmla="*/ 0 w 2805900"/>
              <a:gd name="connsiteY0" fmla="*/ 204027 h 1224136"/>
              <a:gd name="connsiteX1" fmla="*/ 204027 w 2805900"/>
              <a:gd name="connsiteY1" fmla="*/ 0 h 1224136"/>
              <a:gd name="connsiteX2" fmla="*/ 2065012 w 2805900"/>
              <a:gd name="connsiteY2" fmla="*/ 117987 h 1224136"/>
              <a:gd name="connsiteX3" fmla="*/ 2805881 w 2805900"/>
              <a:gd name="connsiteY3" fmla="*/ 304316 h 1224136"/>
              <a:gd name="connsiteX4" fmla="*/ 2664296 w 2805900"/>
              <a:gd name="connsiteY4" fmla="*/ 1020109 h 1224136"/>
              <a:gd name="connsiteX5" fmla="*/ 2460269 w 2805900"/>
              <a:gd name="connsiteY5" fmla="*/ 1224136 h 1224136"/>
              <a:gd name="connsiteX6" fmla="*/ 204027 w 2805900"/>
              <a:gd name="connsiteY6" fmla="*/ 1224136 h 1224136"/>
              <a:gd name="connsiteX7" fmla="*/ 0 w 2805900"/>
              <a:gd name="connsiteY7" fmla="*/ 1020109 h 1224136"/>
              <a:gd name="connsiteX8" fmla="*/ 0 w 2805900"/>
              <a:gd name="connsiteY8" fmla="*/ 204027 h 1224136"/>
              <a:gd name="connsiteX0" fmla="*/ 0 w 2805900"/>
              <a:gd name="connsiteY0" fmla="*/ 204027 h 1224136"/>
              <a:gd name="connsiteX1" fmla="*/ 204027 w 2805900"/>
              <a:gd name="connsiteY1" fmla="*/ 0 h 1224136"/>
              <a:gd name="connsiteX2" fmla="*/ 2076811 w 2805900"/>
              <a:gd name="connsiteY2" fmla="*/ 129785 h 1224136"/>
              <a:gd name="connsiteX3" fmla="*/ 2805881 w 2805900"/>
              <a:gd name="connsiteY3" fmla="*/ 304316 h 1224136"/>
              <a:gd name="connsiteX4" fmla="*/ 2664296 w 2805900"/>
              <a:gd name="connsiteY4" fmla="*/ 1020109 h 1224136"/>
              <a:gd name="connsiteX5" fmla="*/ 2460269 w 2805900"/>
              <a:gd name="connsiteY5" fmla="*/ 1224136 h 1224136"/>
              <a:gd name="connsiteX6" fmla="*/ 204027 w 2805900"/>
              <a:gd name="connsiteY6" fmla="*/ 1224136 h 1224136"/>
              <a:gd name="connsiteX7" fmla="*/ 0 w 2805900"/>
              <a:gd name="connsiteY7" fmla="*/ 1020109 h 1224136"/>
              <a:gd name="connsiteX8" fmla="*/ 0 w 2805900"/>
              <a:gd name="connsiteY8" fmla="*/ 204027 h 1224136"/>
              <a:gd name="connsiteX0" fmla="*/ 0 w 2805900"/>
              <a:gd name="connsiteY0" fmla="*/ 204027 h 1224136"/>
              <a:gd name="connsiteX1" fmla="*/ 204027 w 2805900"/>
              <a:gd name="connsiteY1" fmla="*/ 0 h 1224136"/>
              <a:gd name="connsiteX2" fmla="*/ 2076811 w 2805900"/>
              <a:gd name="connsiteY2" fmla="*/ 129785 h 1224136"/>
              <a:gd name="connsiteX3" fmla="*/ 2805881 w 2805900"/>
              <a:gd name="connsiteY3" fmla="*/ 304316 h 1224136"/>
              <a:gd name="connsiteX4" fmla="*/ 2664296 w 2805900"/>
              <a:gd name="connsiteY4" fmla="*/ 1020109 h 1224136"/>
              <a:gd name="connsiteX5" fmla="*/ 2460269 w 2805900"/>
              <a:gd name="connsiteY5" fmla="*/ 1224136 h 1224136"/>
              <a:gd name="connsiteX6" fmla="*/ 204027 w 2805900"/>
              <a:gd name="connsiteY6" fmla="*/ 1224136 h 1224136"/>
              <a:gd name="connsiteX7" fmla="*/ 0 w 2805900"/>
              <a:gd name="connsiteY7" fmla="*/ 1020109 h 1224136"/>
              <a:gd name="connsiteX8" fmla="*/ 0 w 2805900"/>
              <a:gd name="connsiteY8" fmla="*/ 204027 h 1224136"/>
              <a:gd name="connsiteX0" fmla="*/ 0 w 2805900"/>
              <a:gd name="connsiteY0" fmla="*/ 204027 h 1224136"/>
              <a:gd name="connsiteX1" fmla="*/ 204027 w 2805900"/>
              <a:gd name="connsiteY1" fmla="*/ 0 h 1224136"/>
              <a:gd name="connsiteX2" fmla="*/ 2076811 w 2805900"/>
              <a:gd name="connsiteY2" fmla="*/ 218275 h 1224136"/>
              <a:gd name="connsiteX3" fmla="*/ 2805881 w 2805900"/>
              <a:gd name="connsiteY3" fmla="*/ 304316 h 1224136"/>
              <a:gd name="connsiteX4" fmla="*/ 2664296 w 2805900"/>
              <a:gd name="connsiteY4" fmla="*/ 1020109 h 1224136"/>
              <a:gd name="connsiteX5" fmla="*/ 2460269 w 2805900"/>
              <a:gd name="connsiteY5" fmla="*/ 1224136 h 1224136"/>
              <a:gd name="connsiteX6" fmla="*/ 204027 w 2805900"/>
              <a:gd name="connsiteY6" fmla="*/ 1224136 h 1224136"/>
              <a:gd name="connsiteX7" fmla="*/ 0 w 2805900"/>
              <a:gd name="connsiteY7" fmla="*/ 1020109 h 1224136"/>
              <a:gd name="connsiteX8" fmla="*/ 0 w 2805900"/>
              <a:gd name="connsiteY8" fmla="*/ 204027 h 1224136"/>
              <a:gd name="connsiteX0" fmla="*/ 0 w 2806593"/>
              <a:gd name="connsiteY0" fmla="*/ 204027 h 1224136"/>
              <a:gd name="connsiteX1" fmla="*/ 204027 w 2806593"/>
              <a:gd name="connsiteY1" fmla="*/ 0 h 1224136"/>
              <a:gd name="connsiteX2" fmla="*/ 2802432 w 2806593"/>
              <a:gd name="connsiteY2" fmla="*/ 241873 h 1224136"/>
              <a:gd name="connsiteX3" fmla="*/ 2805881 w 2806593"/>
              <a:gd name="connsiteY3" fmla="*/ 304316 h 1224136"/>
              <a:gd name="connsiteX4" fmla="*/ 2664296 w 2806593"/>
              <a:gd name="connsiteY4" fmla="*/ 1020109 h 1224136"/>
              <a:gd name="connsiteX5" fmla="*/ 2460269 w 2806593"/>
              <a:gd name="connsiteY5" fmla="*/ 1224136 h 1224136"/>
              <a:gd name="connsiteX6" fmla="*/ 204027 w 2806593"/>
              <a:gd name="connsiteY6" fmla="*/ 1224136 h 1224136"/>
              <a:gd name="connsiteX7" fmla="*/ 0 w 2806593"/>
              <a:gd name="connsiteY7" fmla="*/ 1020109 h 1224136"/>
              <a:gd name="connsiteX8" fmla="*/ 0 w 2806593"/>
              <a:gd name="connsiteY8" fmla="*/ 204027 h 1224136"/>
              <a:gd name="connsiteX0" fmla="*/ 0 w 2806593"/>
              <a:gd name="connsiteY0" fmla="*/ 204027 h 1224136"/>
              <a:gd name="connsiteX1" fmla="*/ 204027 w 2806593"/>
              <a:gd name="connsiteY1" fmla="*/ 0 h 1224136"/>
              <a:gd name="connsiteX2" fmla="*/ 2802432 w 2806593"/>
              <a:gd name="connsiteY2" fmla="*/ 241873 h 1224136"/>
              <a:gd name="connsiteX3" fmla="*/ 2805881 w 2806593"/>
              <a:gd name="connsiteY3" fmla="*/ 304316 h 1224136"/>
              <a:gd name="connsiteX4" fmla="*/ 2664296 w 2806593"/>
              <a:gd name="connsiteY4" fmla="*/ 1020109 h 1224136"/>
              <a:gd name="connsiteX5" fmla="*/ 2460269 w 2806593"/>
              <a:gd name="connsiteY5" fmla="*/ 1224136 h 1224136"/>
              <a:gd name="connsiteX6" fmla="*/ 204027 w 2806593"/>
              <a:gd name="connsiteY6" fmla="*/ 1224136 h 1224136"/>
              <a:gd name="connsiteX7" fmla="*/ 0 w 2806593"/>
              <a:gd name="connsiteY7" fmla="*/ 1020109 h 1224136"/>
              <a:gd name="connsiteX8" fmla="*/ 0 w 2806593"/>
              <a:gd name="connsiteY8" fmla="*/ 204027 h 1224136"/>
              <a:gd name="connsiteX0" fmla="*/ 79700 w 2886293"/>
              <a:gd name="connsiteY0" fmla="*/ 245322 h 1265431"/>
              <a:gd name="connsiteX1" fmla="*/ 41853 w 2886293"/>
              <a:gd name="connsiteY1" fmla="*/ 0 h 1265431"/>
              <a:gd name="connsiteX2" fmla="*/ 2882132 w 2886293"/>
              <a:gd name="connsiteY2" fmla="*/ 283168 h 1265431"/>
              <a:gd name="connsiteX3" fmla="*/ 2885581 w 2886293"/>
              <a:gd name="connsiteY3" fmla="*/ 345611 h 1265431"/>
              <a:gd name="connsiteX4" fmla="*/ 2743996 w 2886293"/>
              <a:gd name="connsiteY4" fmla="*/ 1061404 h 1265431"/>
              <a:gd name="connsiteX5" fmla="*/ 2539969 w 2886293"/>
              <a:gd name="connsiteY5" fmla="*/ 1265431 h 1265431"/>
              <a:gd name="connsiteX6" fmla="*/ 283727 w 2886293"/>
              <a:gd name="connsiteY6" fmla="*/ 1265431 h 1265431"/>
              <a:gd name="connsiteX7" fmla="*/ 79700 w 2886293"/>
              <a:gd name="connsiteY7" fmla="*/ 1061404 h 1265431"/>
              <a:gd name="connsiteX8" fmla="*/ 79700 w 2886293"/>
              <a:gd name="connsiteY8" fmla="*/ 245322 h 1265431"/>
              <a:gd name="connsiteX0" fmla="*/ 645 w 2942923"/>
              <a:gd name="connsiteY0" fmla="*/ 280718 h 1265431"/>
              <a:gd name="connsiteX1" fmla="*/ 98483 w 2942923"/>
              <a:gd name="connsiteY1" fmla="*/ 0 h 1265431"/>
              <a:gd name="connsiteX2" fmla="*/ 2938762 w 2942923"/>
              <a:gd name="connsiteY2" fmla="*/ 283168 h 1265431"/>
              <a:gd name="connsiteX3" fmla="*/ 2942211 w 2942923"/>
              <a:gd name="connsiteY3" fmla="*/ 345611 h 1265431"/>
              <a:gd name="connsiteX4" fmla="*/ 2800626 w 2942923"/>
              <a:gd name="connsiteY4" fmla="*/ 1061404 h 1265431"/>
              <a:gd name="connsiteX5" fmla="*/ 2596599 w 2942923"/>
              <a:gd name="connsiteY5" fmla="*/ 1265431 h 1265431"/>
              <a:gd name="connsiteX6" fmla="*/ 340357 w 2942923"/>
              <a:gd name="connsiteY6" fmla="*/ 1265431 h 1265431"/>
              <a:gd name="connsiteX7" fmla="*/ 136330 w 2942923"/>
              <a:gd name="connsiteY7" fmla="*/ 1061404 h 1265431"/>
              <a:gd name="connsiteX8" fmla="*/ 645 w 2942923"/>
              <a:gd name="connsiteY8" fmla="*/ 280718 h 1265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42923" h="1265431">
                <a:moveTo>
                  <a:pt x="645" y="280718"/>
                </a:moveTo>
                <a:cubicBezTo>
                  <a:pt x="645" y="168037"/>
                  <a:pt x="-14198" y="0"/>
                  <a:pt x="98483" y="0"/>
                </a:cubicBezTo>
                <a:cubicBezTo>
                  <a:pt x="850564" y="0"/>
                  <a:pt x="2257473" y="224175"/>
                  <a:pt x="2938762" y="283168"/>
                </a:cubicBezTo>
                <a:cubicBezTo>
                  <a:pt x="2945255" y="306766"/>
                  <a:pt x="2942211" y="232930"/>
                  <a:pt x="2942211" y="345611"/>
                </a:cubicBezTo>
                <a:cubicBezTo>
                  <a:pt x="2944177" y="578309"/>
                  <a:pt x="2798660" y="828706"/>
                  <a:pt x="2800626" y="1061404"/>
                </a:cubicBezTo>
                <a:cubicBezTo>
                  <a:pt x="2800626" y="1174085"/>
                  <a:pt x="2709280" y="1265431"/>
                  <a:pt x="2596599" y="1265431"/>
                </a:cubicBezTo>
                <a:lnTo>
                  <a:pt x="340357" y="1265431"/>
                </a:lnTo>
                <a:cubicBezTo>
                  <a:pt x="227676" y="1265431"/>
                  <a:pt x="136330" y="1174085"/>
                  <a:pt x="136330" y="1061404"/>
                </a:cubicBezTo>
                <a:lnTo>
                  <a:pt x="645" y="280718"/>
                </a:lnTo>
                <a:close/>
              </a:path>
            </a:pathLst>
          </a:custGeom>
          <a:solidFill>
            <a:srgbClr val="98D4A6">
              <a:alpha val="71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fr-FR" sz="1200" b="1" kern="1200">
              <a:latin typeface="Arial" pitchFamily="-111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9" name="Ellipse 8">
            <a:extLst>
              <a:ext uri="{FF2B5EF4-FFF2-40B4-BE49-F238E27FC236}">
                <a16:creationId xmlns="" xmlns:a16="http://schemas.microsoft.com/office/drawing/2014/main" id="{866E6A5B-D488-664B-9C90-A092335011F8}"/>
              </a:ext>
            </a:extLst>
          </p:cNvPr>
          <p:cNvSpPr/>
          <p:nvPr userDrawn="1"/>
        </p:nvSpPr>
        <p:spPr bwMode="auto">
          <a:xfrm flipV="1">
            <a:off x="-745514" y="-1262676"/>
            <a:ext cx="10595260" cy="2299881"/>
          </a:xfrm>
          <a:prstGeom prst="ellipse">
            <a:avLst/>
          </a:prstGeom>
          <a:solidFill>
            <a:srgbClr val="2A84AA">
              <a:alpha val="71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fr-FR" sz="1200" b="1" kern="1200" dirty="0">
              <a:solidFill>
                <a:srgbClr val="FFFFFF"/>
              </a:solidFill>
              <a:latin typeface="Comfortaa" panose="020F0603070000060003" pitchFamily="34" charset="77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4" name="Ellipse 1">
            <a:extLst>
              <a:ext uri="{FF2B5EF4-FFF2-40B4-BE49-F238E27FC236}">
                <a16:creationId xmlns="" xmlns:a16="http://schemas.microsoft.com/office/drawing/2014/main" id="{A742605E-3247-C049-8E30-0A3C18DE6C6B}"/>
              </a:ext>
            </a:extLst>
          </p:cNvPr>
          <p:cNvSpPr/>
          <p:nvPr userDrawn="1"/>
        </p:nvSpPr>
        <p:spPr>
          <a:xfrm rot="11525022">
            <a:off x="8320693" y="4430479"/>
            <a:ext cx="744763" cy="460121"/>
          </a:xfrm>
          <a:custGeom>
            <a:avLst/>
            <a:gdLst>
              <a:gd name="connsiteX0" fmla="*/ 0 w 3024336"/>
              <a:gd name="connsiteY0" fmla="*/ 1404156 h 2808312"/>
              <a:gd name="connsiteX1" fmla="*/ 1512168 w 3024336"/>
              <a:gd name="connsiteY1" fmla="*/ 0 h 2808312"/>
              <a:gd name="connsiteX2" fmla="*/ 3024336 w 3024336"/>
              <a:gd name="connsiteY2" fmla="*/ 1404156 h 2808312"/>
              <a:gd name="connsiteX3" fmla="*/ 1512168 w 3024336"/>
              <a:gd name="connsiteY3" fmla="*/ 2808312 h 2808312"/>
              <a:gd name="connsiteX4" fmla="*/ 0 w 3024336"/>
              <a:gd name="connsiteY4" fmla="*/ 1404156 h 2808312"/>
              <a:gd name="connsiteX0" fmla="*/ 0 w 2442445"/>
              <a:gd name="connsiteY0" fmla="*/ 1089560 h 2816364"/>
              <a:gd name="connsiteX1" fmla="*/ 930277 w 2442445"/>
              <a:gd name="connsiteY1" fmla="*/ 5125 h 2816364"/>
              <a:gd name="connsiteX2" fmla="*/ 2442445 w 2442445"/>
              <a:gd name="connsiteY2" fmla="*/ 1409281 h 2816364"/>
              <a:gd name="connsiteX3" fmla="*/ 930277 w 2442445"/>
              <a:gd name="connsiteY3" fmla="*/ 2813437 h 2816364"/>
              <a:gd name="connsiteX4" fmla="*/ 0 w 2442445"/>
              <a:gd name="connsiteY4" fmla="*/ 1089560 h 2816364"/>
              <a:gd name="connsiteX0" fmla="*/ 8810 w 2451255"/>
              <a:gd name="connsiteY0" fmla="*/ 201803 h 1928607"/>
              <a:gd name="connsiteX1" fmla="*/ 1476217 w 2451255"/>
              <a:gd name="connsiteY1" fmla="*/ 70135 h 1928607"/>
              <a:gd name="connsiteX2" fmla="*/ 2451255 w 2451255"/>
              <a:gd name="connsiteY2" fmla="*/ 521524 h 1928607"/>
              <a:gd name="connsiteX3" fmla="*/ 939087 w 2451255"/>
              <a:gd name="connsiteY3" fmla="*/ 1925680 h 1928607"/>
              <a:gd name="connsiteX4" fmla="*/ 8810 w 2451255"/>
              <a:gd name="connsiteY4" fmla="*/ 201803 h 1928607"/>
              <a:gd name="connsiteX0" fmla="*/ 8418 w 2252636"/>
              <a:gd name="connsiteY0" fmla="*/ 225617 h 1969456"/>
              <a:gd name="connsiteX1" fmla="*/ 1475825 w 2252636"/>
              <a:gd name="connsiteY1" fmla="*/ 93949 h 1969456"/>
              <a:gd name="connsiteX2" fmla="*/ 2252636 w 2252636"/>
              <a:gd name="connsiteY2" fmla="*/ 909819 h 1969456"/>
              <a:gd name="connsiteX3" fmla="*/ 938695 w 2252636"/>
              <a:gd name="connsiteY3" fmla="*/ 1949494 h 1969456"/>
              <a:gd name="connsiteX4" fmla="*/ 8418 w 2252636"/>
              <a:gd name="connsiteY4" fmla="*/ 225617 h 1969456"/>
              <a:gd name="connsiteX0" fmla="*/ 69758 w 2313976"/>
              <a:gd name="connsiteY0" fmla="*/ 215724 h 1790266"/>
              <a:gd name="connsiteX1" fmla="*/ 1537165 w 2313976"/>
              <a:gd name="connsiteY1" fmla="*/ 84056 h 1790266"/>
              <a:gd name="connsiteX2" fmla="*/ 2313976 w 2313976"/>
              <a:gd name="connsiteY2" fmla="*/ 899926 h 1790266"/>
              <a:gd name="connsiteX3" fmla="*/ 450116 w 2313976"/>
              <a:gd name="connsiteY3" fmla="*/ 1760557 h 1790266"/>
              <a:gd name="connsiteX4" fmla="*/ 69758 w 2313976"/>
              <a:gd name="connsiteY4" fmla="*/ 215724 h 1790266"/>
              <a:gd name="connsiteX0" fmla="*/ 85809 w 2330027"/>
              <a:gd name="connsiteY0" fmla="*/ 326543 h 1901085"/>
              <a:gd name="connsiteX1" fmla="*/ 1777020 w 2330027"/>
              <a:gd name="connsiteY1" fmla="*/ 47804 h 1901085"/>
              <a:gd name="connsiteX2" fmla="*/ 2330027 w 2330027"/>
              <a:gd name="connsiteY2" fmla="*/ 1010745 h 1901085"/>
              <a:gd name="connsiteX3" fmla="*/ 466167 w 2330027"/>
              <a:gd name="connsiteY3" fmla="*/ 1871376 h 1901085"/>
              <a:gd name="connsiteX4" fmla="*/ 85809 w 2330027"/>
              <a:gd name="connsiteY4" fmla="*/ 326543 h 1901085"/>
              <a:gd name="connsiteX0" fmla="*/ 85809 w 2330027"/>
              <a:gd name="connsiteY0" fmla="*/ 332114 h 1906656"/>
              <a:gd name="connsiteX1" fmla="*/ 1777020 w 2330027"/>
              <a:gd name="connsiteY1" fmla="*/ 53375 h 1906656"/>
              <a:gd name="connsiteX2" fmla="*/ 2330027 w 2330027"/>
              <a:gd name="connsiteY2" fmla="*/ 1016316 h 1906656"/>
              <a:gd name="connsiteX3" fmla="*/ 466167 w 2330027"/>
              <a:gd name="connsiteY3" fmla="*/ 1876947 h 1906656"/>
              <a:gd name="connsiteX4" fmla="*/ 85809 w 2330027"/>
              <a:gd name="connsiteY4" fmla="*/ 332114 h 1906656"/>
              <a:gd name="connsiteX0" fmla="*/ 98268 w 2343410"/>
              <a:gd name="connsiteY0" fmla="*/ 581362 h 2155904"/>
              <a:gd name="connsiteX1" fmla="*/ 1962128 w 2343410"/>
              <a:gd name="connsiteY1" fmla="*/ 27664 h 2155904"/>
              <a:gd name="connsiteX2" fmla="*/ 2342486 w 2343410"/>
              <a:gd name="connsiteY2" fmla="*/ 1265564 h 2155904"/>
              <a:gd name="connsiteX3" fmla="*/ 478626 w 2343410"/>
              <a:gd name="connsiteY3" fmla="*/ 2126195 h 2155904"/>
              <a:gd name="connsiteX4" fmla="*/ 98268 w 2343410"/>
              <a:gd name="connsiteY4" fmla="*/ 581362 h 2155904"/>
              <a:gd name="connsiteX0" fmla="*/ 98268 w 2343410"/>
              <a:gd name="connsiteY0" fmla="*/ 581362 h 2156846"/>
              <a:gd name="connsiteX1" fmla="*/ 1962128 w 2343410"/>
              <a:gd name="connsiteY1" fmla="*/ 27664 h 2156846"/>
              <a:gd name="connsiteX2" fmla="*/ 2342486 w 2343410"/>
              <a:gd name="connsiteY2" fmla="*/ 1265564 h 2156846"/>
              <a:gd name="connsiteX3" fmla="*/ 478626 w 2343410"/>
              <a:gd name="connsiteY3" fmla="*/ 2126195 h 2156846"/>
              <a:gd name="connsiteX4" fmla="*/ 98268 w 2343410"/>
              <a:gd name="connsiteY4" fmla="*/ 581362 h 2156846"/>
              <a:gd name="connsiteX0" fmla="*/ 98268 w 2427033"/>
              <a:gd name="connsiteY0" fmla="*/ 581362 h 2156846"/>
              <a:gd name="connsiteX1" fmla="*/ 1962128 w 2427033"/>
              <a:gd name="connsiteY1" fmla="*/ 27664 h 2156846"/>
              <a:gd name="connsiteX2" fmla="*/ 2342486 w 2427033"/>
              <a:gd name="connsiteY2" fmla="*/ 1265564 h 2156846"/>
              <a:gd name="connsiteX3" fmla="*/ 478626 w 2427033"/>
              <a:gd name="connsiteY3" fmla="*/ 2126195 h 2156846"/>
              <a:gd name="connsiteX4" fmla="*/ 98268 w 2427033"/>
              <a:gd name="connsiteY4" fmla="*/ 581362 h 2156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7033" h="2156846">
                <a:moveTo>
                  <a:pt x="98268" y="581362"/>
                </a:moveTo>
                <a:cubicBezTo>
                  <a:pt x="345518" y="231607"/>
                  <a:pt x="1543331" y="-99159"/>
                  <a:pt x="1962128" y="27664"/>
                </a:cubicBezTo>
                <a:cubicBezTo>
                  <a:pt x="2380925" y="154487"/>
                  <a:pt x="2540712" y="522042"/>
                  <a:pt x="2342486" y="1265564"/>
                </a:cubicBezTo>
                <a:cubicBezTo>
                  <a:pt x="2112287" y="2053847"/>
                  <a:pt x="852662" y="2240229"/>
                  <a:pt x="478626" y="2126195"/>
                </a:cubicBezTo>
                <a:cubicBezTo>
                  <a:pt x="104590" y="2012161"/>
                  <a:pt x="-148982" y="931117"/>
                  <a:pt x="98268" y="581362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fr-FR" sz="1023" b="1" kern="1200">
              <a:solidFill>
                <a:srgbClr val="FFFFFF"/>
              </a:solidFill>
            </a:endParaRPr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="" xmlns:a16="http://schemas.microsoft.com/office/drawing/2014/main" id="{07AB13FB-3F01-A948-8E51-5731CBAFC359}"/>
              </a:ext>
            </a:extLst>
          </p:cNvPr>
          <p:cNvSpPr txBox="1">
            <a:spLocks/>
          </p:cNvSpPr>
          <p:nvPr userDrawn="1"/>
        </p:nvSpPr>
        <p:spPr>
          <a:xfrm>
            <a:off x="8427198" y="4515966"/>
            <a:ext cx="53175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algn="ctr">
              <a:buClrTx/>
              <a:buFontTx/>
              <a:buNone/>
            </a:pPr>
            <a:fld id="{493A6B0A-0BBC-8945-AC05-5FA3BA33192E}" type="slidenum">
              <a:rPr lang="fr-FR" smtClean="0">
                <a:solidFill>
                  <a:srgbClr val="FFFFFF"/>
                </a:solidFill>
              </a:rPr>
              <a:pPr algn="ctr">
                <a:buClrTx/>
                <a:buFontTx/>
                <a:buNone/>
              </a:pPr>
              <a:t>‹N°›</a:t>
            </a:fld>
            <a:endParaRPr lang="fr-F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773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ransition/>
  <p:hf hdr="0" ftr="0" dt="0"/>
  <p:txStyles>
    <p:titleStyle>
      <a:lvl1pPr algn="l" defTabSz="774700" rtl="0" eaLnBrk="0" fontAlgn="base" hangingPunct="0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Comfortaa" panose="020F0603070000060003" pitchFamily="34" charset="77"/>
          <a:ea typeface="ＭＳ Ｐゴシック" charset="-128"/>
          <a:cs typeface="Comfortaa" panose="020F0603070000060003" pitchFamily="34" charset="77"/>
        </a:defRPr>
      </a:lvl1pPr>
      <a:lvl2pPr algn="l" defTabSz="774700" rtl="0" eaLnBrk="0" fontAlgn="base" hangingPunct="0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-111" charset="0"/>
          <a:ea typeface="ＭＳ Ｐゴシック" charset="-128"/>
          <a:cs typeface="ＭＳ Ｐゴシック" charset="-128"/>
        </a:defRPr>
      </a:lvl2pPr>
      <a:lvl3pPr algn="l" defTabSz="774700" rtl="0" eaLnBrk="0" fontAlgn="base" hangingPunct="0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-111" charset="0"/>
          <a:ea typeface="ＭＳ Ｐゴシック" charset="-128"/>
          <a:cs typeface="ＭＳ Ｐゴシック" charset="-128"/>
        </a:defRPr>
      </a:lvl3pPr>
      <a:lvl4pPr algn="l" defTabSz="774700" rtl="0" eaLnBrk="0" fontAlgn="base" hangingPunct="0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-111" charset="0"/>
          <a:ea typeface="ＭＳ Ｐゴシック" charset="-128"/>
          <a:cs typeface="ＭＳ Ｐゴシック" charset="-128"/>
        </a:defRPr>
      </a:lvl4pPr>
      <a:lvl5pPr algn="l" defTabSz="774700" rtl="0" eaLnBrk="0" fontAlgn="base" hangingPunct="0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-111" charset="0"/>
          <a:ea typeface="ＭＳ Ｐゴシック" charset="-128"/>
          <a:cs typeface="ＭＳ Ｐゴシック" charset="-128"/>
        </a:defRPr>
      </a:lvl5pPr>
      <a:lvl6pPr marL="457200" algn="l" defTabSz="774700" rtl="0" eaLnBrk="0" fontAlgn="base" hangingPunct="0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-111" charset="0"/>
        </a:defRPr>
      </a:lvl6pPr>
      <a:lvl7pPr marL="914400" algn="l" defTabSz="774700" rtl="0" eaLnBrk="0" fontAlgn="base" hangingPunct="0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-111" charset="0"/>
        </a:defRPr>
      </a:lvl7pPr>
      <a:lvl8pPr marL="1371600" algn="l" defTabSz="774700" rtl="0" eaLnBrk="0" fontAlgn="base" hangingPunct="0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-111" charset="0"/>
        </a:defRPr>
      </a:lvl8pPr>
      <a:lvl9pPr marL="1828800" algn="l" defTabSz="774700" rtl="0" eaLnBrk="0" fontAlgn="base" hangingPunct="0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-111" charset="0"/>
        </a:defRPr>
      </a:lvl9pPr>
    </p:titleStyle>
    <p:bodyStyle>
      <a:lvl1pPr marL="288925" indent="-288925" algn="l" defTabSz="774700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Times" pitchFamily="2" charset="0"/>
        <a:buChar char="•"/>
        <a:defRPr sz="2000" b="0" i="0">
          <a:solidFill>
            <a:srgbClr val="000000"/>
          </a:solidFill>
          <a:latin typeface="Century Gothic" panose="020B0502020202020204" pitchFamily="34" charset="0"/>
          <a:ea typeface="ＭＳ Ｐゴシック" charset="-128"/>
          <a:cs typeface="Century Gothic" panose="020B0502020202020204" pitchFamily="34" charset="0"/>
        </a:defRPr>
      </a:lvl1pPr>
      <a:lvl2pPr marL="669925" indent="-190500" algn="l" defTabSz="774700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800" b="0" i="0">
          <a:solidFill>
            <a:srgbClr val="000000"/>
          </a:solidFill>
          <a:latin typeface="Century Gothic" panose="020B0502020202020204" pitchFamily="34" charset="0"/>
          <a:ea typeface="ＭＳ Ｐゴシック" pitchFamily="-111" charset="-128"/>
        </a:defRPr>
      </a:lvl2pPr>
      <a:lvl3pPr marL="1050925" indent="-190500" algn="l" defTabSz="774700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Char char="–"/>
        <a:defRPr sz="1400" b="0" i="0">
          <a:solidFill>
            <a:srgbClr val="000000"/>
          </a:solidFill>
          <a:latin typeface="Century Gothic" panose="020B0502020202020204" pitchFamily="34" charset="0"/>
          <a:ea typeface="ＭＳ Ｐゴシック" pitchFamily="-111" charset="-128"/>
        </a:defRPr>
      </a:lvl3pPr>
      <a:lvl4pPr marL="1431925" indent="-190500" algn="l" defTabSz="774700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defRPr sz="1700" b="0" i="0">
          <a:solidFill>
            <a:srgbClr val="000000"/>
          </a:solidFill>
          <a:latin typeface="Century Gothic" panose="020B0502020202020204" pitchFamily="34" charset="0"/>
          <a:ea typeface="ＭＳ Ｐゴシック" pitchFamily="-111" charset="-128"/>
        </a:defRPr>
      </a:lvl4pPr>
      <a:lvl5pPr marL="1812925" indent="-190500" algn="l" defTabSz="774700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1600" b="0" i="0">
          <a:solidFill>
            <a:srgbClr val="000000"/>
          </a:solidFill>
          <a:latin typeface="Century Gothic" panose="020B0502020202020204" pitchFamily="34" charset="0"/>
          <a:ea typeface="ＭＳ Ｐゴシック" pitchFamily="-111" charset="-128"/>
        </a:defRPr>
      </a:lvl5pPr>
      <a:lvl6pPr marL="2270125" indent="-190500" algn="l" defTabSz="774700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1400">
          <a:solidFill>
            <a:srgbClr val="000000"/>
          </a:solidFill>
          <a:latin typeface="Century Gothic" panose="020B0502020202020204" pitchFamily="34" charset="0"/>
          <a:ea typeface="ＭＳ Ｐゴシック" pitchFamily="-111" charset="-128"/>
        </a:defRPr>
      </a:lvl6pPr>
      <a:lvl7pPr marL="2727325" indent="-190500" algn="l" defTabSz="774700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1200">
          <a:solidFill>
            <a:srgbClr val="000000"/>
          </a:solidFill>
          <a:latin typeface="Century Gothic" panose="020B0502020202020204" pitchFamily="34" charset="0"/>
          <a:ea typeface="ＭＳ Ｐゴシック" pitchFamily="-111" charset="-128"/>
        </a:defRPr>
      </a:lvl7pPr>
      <a:lvl8pPr marL="3184525" indent="-190500" algn="l" defTabSz="774700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1700">
          <a:solidFill>
            <a:srgbClr val="000000"/>
          </a:solidFill>
          <a:latin typeface="+mn-lt"/>
          <a:ea typeface="ＭＳ Ｐゴシック" pitchFamily="-111" charset="-128"/>
        </a:defRPr>
      </a:lvl8pPr>
      <a:lvl9pPr marL="3641725" indent="-190500" algn="l" defTabSz="774700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1700">
          <a:solidFill>
            <a:srgbClr val="000000"/>
          </a:solidFill>
          <a:latin typeface="+mn-lt"/>
          <a:ea typeface="ＭＳ Ｐゴシック" pitchFamily="-111" charset="-128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lipse 1">
            <a:extLst>
              <a:ext uri="{FF2B5EF4-FFF2-40B4-BE49-F238E27FC236}">
                <a16:creationId xmlns="" xmlns:a16="http://schemas.microsoft.com/office/drawing/2014/main" id="{951DC53C-13B3-5546-BAE7-28AB69167A8F}"/>
              </a:ext>
            </a:extLst>
          </p:cNvPr>
          <p:cNvSpPr/>
          <p:nvPr userDrawn="1"/>
        </p:nvSpPr>
        <p:spPr>
          <a:xfrm rot="11525022">
            <a:off x="2315689" y="813594"/>
            <a:ext cx="4849570" cy="3025073"/>
          </a:xfrm>
          <a:custGeom>
            <a:avLst/>
            <a:gdLst>
              <a:gd name="connsiteX0" fmla="*/ 0 w 3024336"/>
              <a:gd name="connsiteY0" fmla="*/ 1404156 h 2808312"/>
              <a:gd name="connsiteX1" fmla="*/ 1512168 w 3024336"/>
              <a:gd name="connsiteY1" fmla="*/ 0 h 2808312"/>
              <a:gd name="connsiteX2" fmla="*/ 3024336 w 3024336"/>
              <a:gd name="connsiteY2" fmla="*/ 1404156 h 2808312"/>
              <a:gd name="connsiteX3" fmla="*/ 1512168 w 3024336"/>
              <a:gd name="connsiteY3" fmla="*/ 2808312 h 2808312"/>
              <a:gd name="connsiteX4" fmla="*/ 0 w 3024336"/>
              <a:gd name="connsiteY4" fmla="*/ 1404156 h 2808312"/>
              <a:gd name="connsiteX0" fmla="*/ 0 w 2442445"/>
              <a:gd name="connsiteY0" fmla="*/ 1089560 h 2816364"/>
              <a:gd name="connsiteX1" fmla="*/ 930277 w 2442445"/>
              <a:gd name="connsiteY1" fmla="*/ 5125 h 2816364"/>
              <a:gd name="connsiteX2" fmla="*/ 2442445 w 2442445"/>
              <a:gd name="connsiteY2" fmla="*/ 1409281 h 2816364"/>
              <a:gd name="connsiteX3" fmla="*/ 930277 w 2442445"/>
              <a:gd name="connsiteY3" fmla="*/ 2813437 h 2816364"/>
              <a:gd name="connsiteX4" fmla="*/ 0 w 2442445"/>
              <a:gd name="connsiteY4" fmla="*/ 1089560 h 2816364"/>
              <a:gd name="connsiteX0" fmla="*/ 8810 w 2451255"/>
              <a:gd name="connsiteY0" fmla="*/ 201803 h 1928607"/>
              <a:gd name="connsiteX1" fmla="*/ 1476217 w 2451255"/>
              <a:gd name="connsiteY1" fmla="*/ 70135 h 1928607"/>
              <a:gd name="connsiteX2" fmla="*/ 2451255 w 2451255"/>
              <a:gd name="connsiteY2" fmla="*/ 521524 h 1928607"/>
              <a:gd name="connsiteX3" fmla="*/ 939087 w 2451255"/>
              <a:gd name="connsiteY3" fmla="*/ 1925680 h 1928607"/>
              <a:gd name="connsiteX4" fmla="*/ 8810 w 2451255"/>
              <a:gd name="connsiteY4" fmla="*/ 201803 h 1928607"/>
              <a:gd name="connsiteX0" fmla="*/ 8418 w 2252636"/>
              <a:gd name="connsiteY0" fmla="*/ 225617 h 1969456"/>
              <a:gd name="connsiteX1" fmla="*/ 1475825 w 2252636"/>
              <a:gd name="connsiteY1" fmla="*/ 93949 h 1969456"/>
              <a:gd name="connsiteX2" fmla="*/ 2252636 w 2252636"/>
              <a:gd name="connsiteY2" fmla="*/ 909819 h 1969456"/>
              <a:gd name="connsiteX3" fmla="*/ 938695 w 2252636"/>
              <a:gd name="connsiteY3" fmla="*/ 1949494 h 1969456"/>
              <a:gd name="connsiteX4" fmla="*/ 8418 w 2252636"/>
              <a:gd name="connsiteY4" fmla="*/ 225617 h 1969456"/>
              <a:gd name="connsiteX0" fmla="*/ 69758 w 2313976"/>
              <a:gd name="connsiteY0" fmla="*/ 215724 h 1790266"/>
              <a:gd name="connsiteX1" fmla="*/ 1537165 w 2313976"/>
              <a:gd name="connsiteY1" fmla="*/ 84056 h 1790266"/>
              <a:gd name="connsiteX2" fmla="*/ 2313976 w 2313976"/>
              <a:gd name="connsiteY2" fmla="*/ 899926 h 1790266"/>
              <a:gd name="connsiteX3" fmla="*/ 450116 w 2313976"/>
              <a:gd name="connsiteY3" fmla="*/ 1760557 h 1790266"/>
              <a:gd name="connsiteX4" fmla="*/ 69758 w 2313976"/>
              <a:gd name="connsiteY4" fmla="*/ 215724 h 1790266"/>
              <a:gd name="connsiteX0" fmla="*/ 85809 w 2330027"/>
              <a:gd name="connsiteY0" fmla="*/ 326543 h 1901085"/>
              <a:gd name="connsiteX1" fmla="*/ 1777020 w 2330027"/>
              <a:gd name="connsiteY1" fmla="*/ 47804 h 1901085"/>
              <a:gd name="connsiteX2" fmla="*/ 2330027 w 2330027"/>
              <a:gd name="connsiteY2" fmla="*/ 1010745 h 1901085"/>
              <a:gd name="connsiteX3" fmla="*/ 466167 w 2330027"/>
              <a:gd name="connsiteY3" fmla="*/ 1871376 h 1901085"/>
              <a:gd name="connsiteX4" fmla="*/ 85809 w 2330027"/>
              <a:gd name="connsiteY4" fmla="*/ 326543 h 1901085"/>
              <a:gd name="connsiteX0" fmla="*/ 85809 w 2330027"/>
              <a:gd name="connsiteY0" fmla="*/ 332114 h 1906656"/>
              <a:gd name="connsiteX1" fmla="*/ 1777020 w 2330027"/>
              <a:gd name="connsiteY1" fmla="*/ 53375 h 1906656"/>
              <a:gd name="connsiteX2" fmla="*/ 2330027 w 2330027"/>
              <a:gd name="connsiteY2" fmla="*/ 1016316 h 1906656"/>
              <a:gd name="connsiteX3" fmla="*/ 466167 w 2330027"/>
              <a:gd name="connsiteY3" fmla="*/ 1876947 h 1906656"/>
              <a:gd name="connsiteX4" fmla="*/ 85809 w 2330027"/>
              <a:gd name="connsiteY4" fmla="*/ 332114 h 1906656"/>
              <a:gd name="connsiteX0" fmla="*/ 98268 w 2343410"/>
              <a:gd name="connsiteY0" fmla="*/ 581362 h 2155904"/>
              <a:gd name="connsiteX1" fmla="*/ 1962128 w 2343410"/>
              <a:gd name="connsiteY1" fmla="*/ 27664 h 2155904"/>
              <a:gd name="connsiteX2" fmla="*/ 2342486 w 2343410"/>
              <a:gd name="connsiteY2" fmla="*/ 1265564 h 2155904"/>
              <a:gd name="connsiteX3" fmla="*/ 478626 w 2343410"/>
              <a:gd name="connsiteY3" fmla="*/ 2126195 h 2155904"/>
              <a:gd name="connsiteX4" fmla="*/ 98268 w 2343410"/>
              <a:gd name="connsiteY4" fmla="*/ 581362 h 2155904"/>
              <a:gd name="connsiteX0" fmla="*/ 98268 w 2343410"/>
              <a:gd name="connsiteY0" fmla="*/ 581362 h 2156846"/>
              <a:gd name="connsiteX1" fmla="*/ 1962128 w 2343410"/>
              <a:gd name="connsiteY1" fmla="*/ 27664 h 2156846"/>
              <a:gd name="connsiteX2" fmla="*/ 2342486 w 2343410"/>
              <a:gd name="connsiteY2" fmla="*/ 1265564 h 2156846"/>
              <a:gd name="connsiteX3" fmla="*/ 478626 w 2343410"/>
              <a:gd name="connsiteY3" fmla="*/ 2126195 h 2156846"/>
              <a:gd name="connsiteX4" fmla="*/ 98268 w 2343410"/>
              <a:gd name="connsiteY4" fmla="*/ 581362 h 2156846"/>
              <a:gd name="connsiteX0" fmla="*/ 98268 w 2427033"/>
              <a:gd name="connsiteY0" fmla="*/ 581362 h 2156846"/>
              <a:gd name="connsiteX1" fmla="*/ 1962128 w 2427033"/>
              <a:gd name="connsiteY1" fmla="*/ 27664 h 2156846"/>
              <a:gd name="connsiteX2" fmla="*/ 2342486 w 2427033"/>
              <a:gd name="connsiteY2" fmla="*/ 1265564 h 2156846"/>
              <a:gd name="connsiteX3" fmla="*/ 478626 w 2427033"/>
              <a:gd name="connsiteY3" fmla="*/ 2126195 h 2156846"/>
              <a:gd name="connsiteX4" fmla="*/ 98268 w 2427033"/>
              <a:gd name="connsiteY4" fmla="*/ 581362 h 2156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7033" h="2156846">
                <a:moveTo>
                  <a:pt x="98268" y="581362"/>
                </a:moveTo>
                <a:cubicBezTo>
                  <a:pt x="345518" y="231607"/>
                  <a:pt x="1543331" y="-99159"/>
                  <a:pt x="1962128" y="27664"/>
                </a:cubicBezTo>
                <a:cubicBezTo>
                  <a:pt x="2380925" y="154487"/>
                  <a:pt x="2540712" y="522042"/>
                  <a:pt x="2342486" y="1265564"/>
                </a:cubicBezTo>
                <a:cubicBezTo>
                  <a:pt x="2112287" y="2053847"/>
                  <a:pt x="852662" y="2240229"/>
                  <a:pt x="478626" y="2126195"/>
                </a:cubicBezTo>
                <a:cubicBezTo>
                  <a:pt x="104590" y="2012161"/>
                  <a:pt x="-148982" y="931117"/>
                  <a:pt x="98268" y="581362"/>
                </a:cubicBezTo>
                <a:close/>
              </a:path>
            </a:pathLst>
          </a:custGeom>
          <a:solidFill>
            <a:srgbClr val="FFCB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fr-FR" sz="1023" b="1" kern="1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993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"/>
          <p:cNvSpPr txBox="1">
            <a:spLocks noGrp="1"/>
          </p:cNvSpPr>
          <p:nvPr>
            <p:ph type="body" idx="1"/>
          </p:nvPr>
        </p:nvSpPr>
        <p:spPr>
          <a:xfrm>
            <a:off x="1849482" y="2087396"/>
            <a:ext cx="7036200" cy="4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</a:pPr>
            <a:r>
              <a:rPr lang="fr-FR" sz="3200" dirty="0"/>
              <a:t>La lecture de l’espace dans la réalisation d’un trajet en ville : </a:t>
            </a:r>
            <a:endParaRPr lang="fr-FR" sz="3200" dirty="0" smtClean="0"/>
          </a:p>
          <a:p>
            <a:pPr marL="0" lvl="0" indent="0">
              <a:spcBef>
                <a:spcPts val="0"/>
              </a:spcBef>
            </a:pPr>
            <a:r>
              <a:rPr lang="fr-FR" sz="3200" dirty="0" smtClean="0"/>
              <a:t>ressources</a:t>
            </a:r>
            <a:r>
              <a:rPr lang="fr-FR" sz="3200" dirty="0"/>
              <a:t>, enjeux et pistes didactiques</a:t>
            </a:r>
            <a:endParaRPr sz="3200" dirty="0"/>
          </a:p>
        </p:txBody>
      </p:sp>
      <p:sp>
        <p:nvSpPr>
          <p:cNvPr id="167" name="Google Shape;167;p1"/>
          <p:cNvSpPr txBox="1">
            <a:spLocks noGrp="1"/>
          </p:cNvSpPr>
          <p:nvPr>
            <p:ph type="body" idx="6"/>
          </p:nvPr>
        </p:nvSpPr>
        <p:spPr>
          <a:xfrm>
            <a:off x="1851626" y="4129632"/>
            <a:ext cx="7045569" cy="292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rPr lang="fr-FR" dirty="0" smtClean="0"/>
              <a:t>Véronique RIVIERE, Université Lyon 2, UMR ICAR</a:t>
            </a:r>
            <a:endParaRPr dirty="0"/>
          </a:p>
        </p:txBody>
      </p:sp>
      <p:sp>
        <p:nvSpPr>
          <p:cNvPr id="2" name="Espace réservé pour une image  1"/>
          <p:cNvSpPr>
            <a:spLocks noGrp="1"/>
          </p:cNvSpPr>
          <p:nvPr>
            <p:ph type="pic" idx="2"/>
          </p:nvPr>
        </p:nvSpPr>
        <p:spPr/>
      </p:sp>
      <p:pic>
        <p:nvPicPr>
          <p:cNvPr id="6" name="Espace réservé pour une image  9" descr="Une image contenant texte&#10;&#10;Description générée automatiquement">
            <a:extLst>
              <a:ext uri="{FF2B5EF4-FFF2-40B4-BE49-F238E27FC236}">
                <a16:creationId xmlns:a16="http://schemas.microsoft.com/office/drawing/2014/main" xmlns="" id="{E3782DC2-31E5-152C-7808-B6C39DEB07E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9062" b="29062"/>
          <a:stretch>
            <a:fillRect/>
          </a:stretch>
        </p:blipFill>
        <p:spPr>
          <a:xfrm>
            <a:off x="251520" y="277340"/>
            <a:ext cx="2808312" cy="1663083"/>
          </a:xfrm>
          <a:custGeom>
            <a:avLst/>
            <a:gdLst>
              <a:gd name="connsiteX0" fmla="*/ 0 w 2519362"/>
              <a:gd name="connsiteY0" fmla="*/ 745331 h 1490662"/>
              <a:gd name="connsiteX1" fmla="*/ 1259681 w 2519362"/>
              <a:gd name="connsiteY1" fmla="*/ 0 h 1490662"/>
              <a:gd name="connsiteX2" fmla="*/ 2519362 w 2519362"/>
              <a:gd name="connsiteY2" fmla="*/ 745331 h 1490662"/>
              <a:gd name="connsiteX3" fmla="*/ 1259681 w 2519362"/>
              <a:gd name="connsiteY3" fmla="*/ 1490662 h 1490662"/>
              <a:gd name="connsiteX4" fmla="*/ 0 w 2519362"/>
              <a:gd name="connsiteY4" fmla="*/ 745331 h 1490662"/>
              <a:gd name="connsiteX0" fmla="*/ 30 w 2519392"/>
              <a:gd name="connsiteY0" fmla="*/ 928211 h 1673542"/>
              <a:gd name="connsiteX1" fmla="*/ 1288586 w 2519392"/>
              <a:gd name="connsiteY1" fmla="*/ 0 h 1673542"/>
              <a:gd name="connsiteX2" fmla="*/ 2519392 w 2519392"/>
              <a:gd name="connsiteY2" fmla="*/ 928211 h 1673542"/>
              <a:gd name="connsiteX3" fmla="*/ 1259711 w 2519392"/>
              <a:gd name="connsiteY3" fmla="*/ 1673542 h 1673542"/>
              <a:gd name="connsiteX4" fmla="*/ 30 w 2519392"/>
              <a:gd name="connsiteY4" fmla="*/ 928211 h 1673542"/>
              <a:gd name="connsiteX0" fmla="*/ 22 w 2654138"/>
              <a:gd name="connsiteY0" fmla="*/ 928237 h 1673623"/>
              <a:gd name="connsiteX1" fmla="*/ 1288578 w 2654138"/>
              <a:gd name="connsiteY1" fmla="*/ 26 h 1673623"/>
              <a:gd name="connsiteX2" fmla="*/ 2654138 w 2654138"/>
              <a:gd name="connsiteY2" fmla="*/ 957113 h 1673623"/>
              <a:gd name="connsiteX3" fmla="*/ 1259703 w 2654138"/>
              <a:gd name="connsiteY3" fmla="*/ 1673568 h 1673623"/>
              <a:gd name="connsiteX4" fmla="*/ 22 w 2654138"/>
              <a:gd name="connsiteY4" fmla="*/ 928237 h 1673623"/>
              <a:gd name="connsiteX0" fmla="*/ 199 w 2654315"/>
              <a:gd name="connsiteY0" fmla="*/ 928238 h 1837235"/>
              <a:gd name="connsiteX1" fmla="*/ 1288755 w 2654315"/>
              <a:gd name="connsiteY1" fmla="*/ 27 h 1837235"/>
              <a:gd name="connsiteX2" fmla="*/ 2654315 w 2654315"/>
              <a:gd name="connsiteY2" fmla="*/ 957114 h 1837235"/>
              <a:gd name="connsiteX3" fmla="*/ 1202128 w 2654315"/>
              <a:gd name="connsiteY3" fmla="*/ 1837199 h 1837235"/>
              <a:gd name="connsiteX4" fmla="*/ 199 w 2654315"/>
              <a:gd name="connsiteY4" fmla="*/ 928238 h 1837235"/>
              <a:gd name="connsiteX0" fmla="*/ 177 w 2769796"/>
              <a:gd name="connsiteY0" fmla="*/ 909038 h 1837349"/>
              <a:gd name="connsiteX1" fmla="*/ 1404236 w 2769796"/>
              <a:gd name="connsiteY1" fmla="*/ 78 h 1837349"/>
              <a:gd name="connsiteX2" fmla="*/ 2769796 w 2769796"/>
              <a:gd name="connsiteY2" fmla="*/ 957165 h 1837349"/>
              <a:gd name="connsiteX3" fmla="*/ 1317609 w 2769796"/>
              <a:gd name="connsiteY3" fmla="*/ 1837250 h 1837349"/>
              <a:gd name="connsiteX4" fmla="*/ 177 w 2769796"/>
              <a:gd name="connsiteY4" fmla="*/ 909038 h 1837349"/>
              <a:gd name="connsiteX0" fmla="*/ 177 w 2769871"/>
              <a:gd name="connsiteY0" fmla="*/ 909038 h 1837349"/>
              <a:gd name="connsiteX1" fmla="*/ 1404236 w 2769871"/>
              <a:gd name="connsiteY1" fmla="*/ 78 h 1837349"/>
              <a:gd name="connsiteX2" fmla="*/ 2769796 w 2769871"/>
              <a:gd name="connsiteY2" fmla="*/ 957165 h 1837349"/>
              <a:gd name="connsiteX3" fmla="*/ 1317609 w 2769871"/>
              <a:gd name="connsiteY3" fmla="*/ 1837250 h 1837349"/>
              <a:gd name="connsiteX4" fmla="*/ 177 w 2769871"/>
              <a:gd name="connsiteY4" fmla="*/ 909038 h 1837349"/>
              <a:gd name="connsiteX0" fmla="*/ 276 w 2769970"/>
              <a:gd name="connsiteY0" fmla="*/ 909038 h 1837716"/>
              <a:gd name="connsiteX1" fmla="*/ 1404335 w 2769970"/>
              <a:gd name="connsiteY1" fmla="*/ 78 h 1837716"/>
              <a:gd name="connsiteX2" fmla="*/ 2769895 w 2769970"/>
              <a:gd name="connsiteY2" fmla="*/ 957165 h 1837716"/>
              <a:gd name="connsiteX3" fmla="*/ 1317708 w 2769970"/>
              <a:gd name="connsiteY3" fmla="*/ 1837250 h 1837716"/>
              <a:gd name="connsiteX4" fmla="*/ 276 w 2769970"/>
              <a:gd name="connsiteY4" fmla="*/ 909038 h 1837716"/>
              <a:gd name="connsiteX0" fmla="*/ 276 w 2769970"/>
              <a:gd name="connsiteY0" fmla="*/ 909073 h 1837751"/>
              <a:gd name="connsiteX1" fmla="*/ 1404335 w 2769970"/>
              <a:gd name="connsiteY1" fmla="*/ 113 h 1837751"/>
              <a:gd name="connsiteX2" fmla="*/ 2769895 w 2769970"/>
              <a:gd name="connsiteY2" fmla="*/ 957200 h 1837751"/>
              <a:gd name="connsiteX3" fmla="*/ 1317708 w 2769970"/>
              <a:gd name="connsiteY3" fmla="*/ 1837285 h 1837751"/>
              <a:gd name="connsiteX4" fmla="*/ 276 w 2769970"/>
              <a:gd name="connsiteY4" fmla="*/ 909073 h 1837751"/>
              <a:gd name="connsiteX0" fmla="*/ 276 w 2769970"/>
              <a:gd name="connsiteY0" fmla="*/ 1014906 h 1943584"/>
              <a:gd name="connsiteX1" fmla="*/ 1404335 w 2769970"/>
              <a:gd name="connsiteY1" fmla="*/ 68 h 1943584"/>
              <a:gd name="connsiteX2" fmla="*/ 2769895 w 2769970"/>
              <a:gd name="connsiteY2" fmla="*/ 1063033 h 1943584"/>
              <a:gd name="connsiteX3" fmla="*/ 1317708 w 2769970"/>
              <a:gd name="connsiteY3" fmla="*/ 1943118 h 1943584"/>
              <a:gd name="connsiteX4" fmla="*/ 276 w 2769970"/>
              <a:gd name="connsiteY4" fmla="*/ 1014906 h 1943584"/>
              <a:gd name="connsiteX0" fmla="*/ 184 w 2952747"/>
              <a:gd name="connsiteY0" fmla="*/ 1014971 h 1943384"/>
              <a:gd name="connsiteX1" fmla="*/ 1404243 w 2952747"/>
              <a:gd name="connsiteY1" fmla="*/ 133 h 1943384"/>
              <a:gd name="connsiteX2" fmla="*/ 2952683 w 2952747"/>
              <a:gd name="connsiteY2" fmla="*/ 1082348 h 1943384"/>
              <a:gd name="connsiteX3" fmla="*/ 1317616 w 2952747"/>
              <a:gd name="connsiteY3" fmla="*/ 1943183 h 1943384"/>
              <a:gd name="connsiteX4" fmla="*/ 184 w 2952747"/>
              <a:gd name="connsiteY4" fmla="*/ 1014971 h 1943384"/>
              <a:gd name="connsiteX0" fmla="*/ 228 w 2952791"/>
              <a:gd name="connsiteY0" fmla="*/ 1014973 h 2020360"/>
              <a:gd name="connsiteX1" fmla="*/ 1404287 w 2952791"/>
              <a:gd name="connsiteY1" fmla="*/ 135 h 2020360"/>
              <a:gd name="connsiteX2" fmla="*/ 2952727 w 2952791"/>
              <a:gd name="connsiteY2" fmla="*/ 1082350 h 2020360"/>
              <a:gd name="connsiteX3" fmla="*/ 1308035 w 2952791"/>
              <a:gd name="connsiteY3" fmla="*/ 2020187 h 2020360"/>
              <a:gd name="connsiteX4" fmla="*/ 228 w 2952791"/>
              <a:gd name="connsiteY4" fmla="*/ 1014973 h 2020360"/>
              <a:gd name="connsiteX0" fmla="*/ 210 w 3039402"/>
              <a:gd name="connsiteY0" fmla="*/ 967129 h 2020965"/>
              <a:gd name="connsiteX1" fmla="*/ 1490897 w 3039402"/>
              <a:gd name="connsiteY1" fmla="*/ 418 h 2020965"/>
              <a:gd name="connsiteX2" fmla="*/ 3039337 w 3039402"/>
              <a:gd name="connsiteY2" fmla="*/ 1082633 h 2020965"/>
              <a:gd name="connsiteX3" fmla="*/ 1394645 w 3039402"/>
              <a:gd name="connsiteY3" fmla="*/ 2020470 h 2020965"/>
              <a:gd name="connsiteX4" fmla="*/ 210 w 3039402"/>
              <a:gd name="connsiteY4" fmla="*/ 967129 h 2020965"/>
              <a:gd name="connsiteX0" fmla="*/ 210 w 3039337"/>
              <a:gd name="connsiteY0" fmla="*/ 967129 h 2020965"/>
              <a:gd name="connsiteX1" fmla="*/ 1490897 w 3039337"/>
              <a:gd name="connsiteY1" fmla="*/ 418 h 2020965"/>
              <a:gd name="connsiteX2" fmla="*/ 3039337 w 3039337"/>
              <a:gd name="connsiteY2" fmla="*/ 1082633 h 2020965"/>
              <a:gd name="connsiteX3" fmla="*/ 1394645 w 3039337"/>
              <a:gd name="connsiteY3" fmla="*/ 2020470 h 2020965"/>
              <a:gd name="connsiteX4" fmla="*/ 210 w 3039337"/>
              <a:gd name="connsiteY4" fmla="*/ 967129 h 2020965"/>
              <a:gd name="connsiteX0" fmla="*/ 212 w 3077840"/>
              <a:gd name="connsiteY0" fmla="*/ 966857 h 2020357"/>
              <a:gd name="connsiteX1" fmla="*/ 1490899 w 3077840"/>
              <a:gd name="connsiteY1" fmla="*/ 146 h 2020357"/>
              <a:gd name="connsiteX2" fmla="*/ 3077840 w 3077840"/>
              <a:gd name="connsiteY2" fmla="*/ 1034235 h 2020357"/>
              <a:gd name="connsiteX3" fmla="*/ 1394647 w 3077840"/>
              <a:gd name="connsiteY3" fmla="*/ 2020198 h 2020357"/>
              <a:gd name="connsiteX4" fmla="*/ 212 w 3077840"/>
              <a:gd name="connsiteY4" fmla="*/ 966857 h 2020357"/>
              <a:gd name="connsiteX0" fmla="*/ 212 w 3077840"/>
              <a:gd name="connsiteY0" fmla="*/ 966857 h 2020357"/>
              <a:gd name="connsiteX1" fmla="*/ 1490899 w 3077840"/>
              <a:gd name="connsiteY1" fmla="*/ 146 h 2020357"/>
              <a:gd name="connsiteX2" fmla="*/ 3077840 w 3077840"/>
              <a:gd name="connsiteY2" fmla="*/ 1034235 h 2020357"/>
              <a:gd name="connsiteX3" fmla="*/ 1394647 w 3077840"/>
              <a:gd name="connsiteY3" fmla="*/ 2020198 h 2020357"/>
              <a:gd name="connsiteX4" fmla="*/ 212 w 3077840"/>
              <a:gd name="connsiteY4" fmla="*/ 966857 h 2020357"/>
              <a:gd name="connsiteX0" fmla="*/ 171 w 3077799"/>
              <a:gd name="connsiteY0" fmla="*/ 966858 h 2058850"/>
              <a:gd name="connsiteX1" fmla="*/ 1490858 w 3077799"/>
              <a:gd name="connsiteY1" fmla="*/ 147 h 2058850"/>
              <a:gd name="connsiteX2" fmla="*/ 3077799 w 3077799"/>
              <a:gd name="connsiteY2" fmla="*/ 1034236 h 2058850"/>
              <a:gd name="connsiteX3" fmla="*/ 1404232 w 3077799"/>
              <a:gd name="connsiteY3" fmla="*/ 2058701 h 2058850"/>
              <a:gd name="connsiteX4" fmla="*/ 171 w 3077799"/>
              <a:gd name="connsiteY4" fmla="*/ 966858 h 2058850"/>
              <a:gd name="connsiteX0" fmla="*/ 171 w 3087425"/>
              <a:gd name="connsiteY0" fmla="*/ 969480 h 2065565"/>
              <a:gd name="connsiteX1" fmla="*/ 1490858 w 3087425"/>
              <a:gd name="connsiteY1" fmla="*/ 2769 h 2065565"/>
              <a:gd name="connsiteX2" fmla="*/ 3087425 w 3087425"/>
              <a:gd name="connsiteY2" fmla="*/ 1277490 h 2065565"/>
              <a:gd name="connsiteX3" fmla="*/ 1404232 w 3087425"/>
              <a:gd name="connsiteY3" fmla="*/ 2061323 h 2065565"/>
              <a:gd name="connsiteX4" fmla="*/ 171 w 3087425"/>
              <a:gd name="connsiteY4" fmla="*/ 969480 h 2065565"/>
              <a:gd name="connsiteX0" fmla="*/ 111479 w 3198733"/>
              <a:gd name="connsiteY0" fmla="*/ 969480 h 2065565"/>
              <a:gd name="connsiteX1" fmla="*/ 437509 w 3198733"/>
              <a:gd name="connsiteY1" fmla="*/ 2769 h 2065565"/>
              <a:gd name="connsiteX2" fmla="*/ 3198733 w 3198733"/>
              <a:gd name="connsiteY2" fmla="*/ 1277490 h 2065565"/>
              <a:gd name="connsiteX3" fmla="*/ 1515540 w 3198733"/>
              <a:gd name="connsiteY3" fmla="*/ 2061323 h 2065565"/>
              <a:gd name="connsiteX4" fmla="*/ 111479 w 3198733"/>
              <a:gd name="connsiteY4" fmla="*/ 969480 h 2065565"/>
              <a:gd name="connsiteX0" fmla="*/ 156967 w 3109468"/>
              <a:gd name="connsiteY0" fmla="*/ 1585723 h 2070046"/>
              <a:gd name="connsiteX1" fmla="*/ 348244 w 3109468"/>
              <a:gd name="connsiteY1" fmla="*/ 2995 h 2070046"/>
              <a:gd name="connsiteX2" fmla="*/ 3109468 w 3109468"/>
              <a:gd name="connsiteY2" fmla="*/ 1277716 h 2070046"/>
              <a:gd name="connsiteX3" fmla="*/ 1426275 w 3109468"/>
              <a:gd name="connsiteY3" fmla="*/ 2061549 h 2070046"/>
              <a:gd name="connsiteX4" fmla="*/ 156967 w 3109468"/>
              <a:gd name="connsiteY4" fmla="*/ 1585723 h 2070046"/>
              <a:gd name="connsiteX0" fmla="*/ 223113 w 3175614"/>
              <a:gd name="connsiteY0" fmla="*/ 1585723 h 1968692"/>
              <a:gd name="connsiteX1" fmla="*/ 414390 w 3175614"/>
              <a:gd name="connsiteY1" fmla="*/ 2995 h 1968692"/>
              <a:gd name="connsiteX2" fmla="*/ 3175614 w 3175614"/>
              <a:gd name="connsiteY2" fmla="*/ 1277716 h 1968692"/>
              <a:gd name="connsiteX3" fmla="*/ 2464573 w 3175614"/>
              <a:gd name="connsiteY3" fmla="*/ 1955671 h 1968692"/>
              <a:gd name="connsiteX4" fmla="*/ 223113 w 3175614"/>
              <a:gd name="connsiteY4" fmla="*/ 1585723 h 1968692"/>
              <a:gd name="connsiteX0" fmla="*/ 214620 w 3003492"/>
              <a:gd name="connsiteY0" fmla="*/ 1700498 h 2136249"/>
              <a:gd name="connsiteX1" fmla="*/ 405897 w 3003492"/>
              <a:gd name="connsiteY1" fmla="*/ 117770 h 2136249"/>
              <a:gd name="connsiteX2" fmla="*/ 3003492 w 3003492"/>
              <a:gd name="connsiteY2" fmla="*/ 593595 h 2136249"/>
              <a:gd name="connsiteX3" fmla="*/ 2456080 w 3003492"/>
              <a:gd name="connsiteY3" fmla="*/ 2070446 h 2136249"/>
              <a:gd name="connsiteX4" fmla="*/ 214620 w 3003492"/>
              <a:gd name="connsiteY4" fmla="*/ 1700498 h 2136249"/>
              <a:gd name="connsiteX0" fmla="*/ 215605 w 3023727"/>
              <a:gd name="connsiteY0" fmla="*/ 1649278 h 2073653"/>
              <a:gd name="connsiteX1" fmla="*/ 406882 w 3023727"/>
              <a:gd name="connsiteY1" fmla="*/ 66550 h 2073653"/>
              <a:gd name="connsiteX2" fmla="*/ 3023727 w 3023727"/>
              <a:gd name="connsiteY2" fmla="*/ 706005 h 2073653"/>
              <a:gd name="connsiteX3" fmla="*/ 2457065 w 3023727"/>
              <a:gd name="connsiteY3" fmla="*/ 2019226 h 2073653"/>
              <a:gd name="connsiteX4" fmla="*/ 215605 w 3023727"/>
              <a:gd name="connsiteY4" fmla="*/ 1649278 h 2073653"/>
              <a:gd name="connsiteX0" fmla="*/ 207347 w 2852645"/>
              <a:gd name="connsiteY0" fmla="*/ 1644653 h 2067700"/>
              <a:gd name="connsiteX1" fmla="*/ 398624 w 2852645"/>
              <a:gd name="connsiteY1" fmla="*/ 61925 h 2067700"/>
              <a:gd name="connsiteX2" fmla="*/ 2851840 w 2852645"/>
              <a:gd name="connsiteY2" fmla="*/ 720631 h 2067700"/>
              <a:gd name="connsiteX3" fmla="*/ 2448807 w 2852645"/>
              <a:gd name="connsiteY3" fmla="*/ 2014601 h 2067700"/>
              <a:gd name="connsiteX4" fmla="*/ 207347 w 2852645"/>
              <a:gd name="connsiteY4" fmla="*/ 1644653 h 2067700"/>
              <a:gd name="connsiteX0" fmla="*/ 172742 w 2944617"/>
              <a:gd name="connsiteY0" fmla="*/ 1792217 h 2115250"/>
              <a:gd name="connsiteX1" fmla="*/ 489004 w 2944617"/>
              <a:gd name="connsiteY1" fmla="*/ 71711 h 2115250"/>
              <a:gd name="connsiteX2" fmla="*/ 2942220 w 2944617"/>
              <a:gd name="connsiteY2" fmla="*/ 730417 h 2115250"/>
              <a:gd name="connsiteX3" fmla="*/ 2539187 w 2944617"/>
              <a:gd name="connsiteY3" fmla="*/ 2024387 h 2115250"/>
              <a:gd name="connsiteX4" fmla="*/ 172742 w 2944617"/>
              <a:gd name="connsiteY4" fmla="*/ 1792217 h 2115250"/>
              <a:gd name="connsiteX0" fmla="*/ 172742 w 2944617"/>
              <a:gd name="connsiteY0" fmla="*/ 1832396 h 2155429"/>
              <a:gd name="connsiteX1" fmla="*/ 489004 w 2944617"/>
              <a:gd name="connsiteY1" fmla="*/ 111890 h 2155429"/>
              <a:gd name="connsiteX2" fmla="*/ 2942220 w 2944617"/>
              <a:gd name="connsiteY2" fmla="*/ 770596 h 2155429"/>
              <a:gd name="connsiteX3" fmla="*/ 2539187 w 2944617"/>
              <a:gd name="connsiteY3" fmla="*/ 2064566 h 2155429"/>
              <a:gd name="connsiteX4" fmla="*/ 172742 w 2944617"/>
              <a:gd name="connsiteY4" fmla="*/ 1832396 h 2155429"/>
              <a:gd name="connsiteX0" fmla="*/ 173820 w 2971108"/>
              <a:gd name="connsiteY0" fmla="*/ 1896032 h 2230539"/>
              <a:gd name="connsiteX1" fmla="*/ 490082 w 2971108"/>
              <a:gd name="connsiteY1" fmla="*/ 175526 h 2230539"/>
              <a:gd name="connsiteX2" fmla="*/ 2970469 w 2971108"/>
              <a:gd name="connsiteY2" fmla="*/ 679230 h 2230539"/>
              <a:gd name="connsiteX3" fmla="*/ 2540265 w 2971108"/>
              <a:gd name="connsiteY3" fmla="*/ 2128202 h 2230539"/>
              <a:gd name="connsiteX4" fmla="*/ 173820 w 2971108"/>
              <a:gd name="connsiteY4" fmla="*/ 1896032 h 2230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1108" h="2230539">
                <a:moveTo>
                  <a:pt x="173820" y="1896032"/>
                </a:moveTo>
                <a:cubicBezTo>
                  <a:pt x="-167877" y="1570586"/>
                  <a:pt x="23974" y="378326"/>
                  <a:pt x="490082" y="175526"/>
                </a:cubicBezTo>
                <a:cubicBezTo>
                  <a:pt x="956190" y="-27274"/>
                  <a:pt x="2901618" y="-237455"/>
                  <a:pt x="2970469" y="679230"/>
                </a:cubicBezTo>
                <a:cubicBezTo>
                  <a:pt x="2970469" y="1090865"/>
                  <a:pt x="3006373" y="1925402"/>
                  <a:pt x="2540265" y="2128202"/>
                </a:cubicBezTo>
                <a:cubicBezTo>
                  <a:pt x="2074157" y="2331002"/>
                  <a:pt x="515517" y="2221478"/>
                  <a:pt x="173820" y="1896032"/>
                </a:cubicBezTo>
                <a:close/>
              </a:path>
            </a:pathLst>
          </a:cu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02335" y="1091461"/>
            <a:ext cx="8236916" cy="3693319"/>
          </a:xfrm>
        </p:spPr>
        <p:txBody>
          <a:bodyPr/>
          <a:lstStyle/>
          <a:p>
            <a:pPr marL="0" lvl="1" indent="0">
              <a:buNone/>
            </a:pPr>
            <a:r>
              <a:rPr lang="fr-FR" altLang="fr-FR" sz="1500" dirty="0" smtClean="0">
                <a:ea typeface="ＭＳ Ｐゴシック" pitchFamily="34" charset="-128"/>
              </a:rPr>
              <a:t>-Denis </a:t>
            </a:r>
            <a:r>
              <a:rPr lang="fr-FR" altLang="fr-FR" sz="1500" dirty="0">
                <a:ea typeface="ＭＳ Ｐゴシック" pitchFamily="34" charset="-128"/>
              </a:rPr>
              <a:t>M., 2016, </a:t>
            </a:r>
            <a:r>
              <a:rPr lang="fr-FR" altLang="fr-FR" sz="1500" i="1" dirty="0">
                <a:ea typeface="ＭＳ Ｐゴシック" pitchFamily="34" charset="-128"/>
              </a:rPr>
              <a:t>Petit traité de l’espace. Un parcours </a:t>
            </a:r>
            <a:r>
              <a:rPr lang="fr-FR" altLang="fr-FR" sz="1500" i="1" dirty="0" smtClean="0">
                <a:ea typeface="ＭＳ Ｐゴシック" pitchFamily="34" charset="-128"/>
              </a:rPr>
              <a:t>pluridisciplinaire</a:t>
            </a:r>
            <a:r>
              <a:rPr lang="fr-FR" altLang="fr-FR" sz="1500" dirty="0" smtClean="0">
                <a:ea typeface="ＭＳ Ｐゴシック" pitchFamily="34" charset="-128"/>
              </a:rPr>
              <a:t>, </a:t>
            </a:r>
            <a:r>
              <a:rPr lang="fr-FR" altLang="fr-FR" sz="1500" dirty="0" err="1" smtClean="0">
                <a:ea typeface="ＭＳ Ｐゴシック" pitchFamily="34" charset="-128"/>
              </a:rPr>
              <a:t>Mardaga</a:t>
            </a:r>
            <a:endParaRPr lang="fr-FR" altLang="fr-FR" sz="1500" dirty="0" smtClean="0">
              <a:ea typeface="ＭＳ Ｐゴシック" pitchFamily="34" charset="-128"/>
            </a:endParaRPr>
          </a:p>
          <a:p>
            <a:pPr marL="0" lvl="1" indent="0">
              <a:buNone/>
            </a:pPr>
            <a:r>
              <a:rPr lang="fr-FR" altLang="fr-FR" sz="1500" dirty="0" smtClean="0">
                <a:ea typeface="ＭＳ Ｐゴシック" pitchFamily="34" charset="-128"/>
              </a:rPr>
              <a:t>-</a:t>
            </a:r>
            <a:r>
              <a:rPr lang="fr-FR" altLang="fr-FR" sz="1500" dirty="0" err="1" smtClean="0">
                <a:ea typeface="ＭＳ Ｐゴシック" pitchFamily="34" charset="-128"/>
              </a:rPr>
              <a:t>Goody</a:t>
            </a:r>
            <a:r>
              <a:rPr lang="fr-FR" altLang="fr-FR" sz="1500" dirty="0" smtClean="0">
                <a:ea typeface="ＭＳ Ｐゴシック" pitchFamily="34" charset="-128"/>
              </a:rPr>
              <a:t> J., 1977, </a:t>
            </a:r>
            <a:r>
              <a:rPr lang="fr-FR" altLang="fr-FR" sz="1500" i="1" dirty="0" smtClean="0">
                <a:ea typeface="ＭＳ Ｐゴシック" pitchFamily="34" charset="-128"/>
              </a:rPr>
              <a:t>La raison graphique</a:t>
            </a:r>
            <a:r>
              <a:rPr lang="fr-FR" altLang="fr-FR" sz="1500" dirty="0" smtClean="0">
                <a:ea typeface="ＭＳ Ｐゴシック" pitchFamily="34" charset="-128"/>
              </a:rPr>
              <a:t>, Ed. du Seuil.</a:t>
            </a:r>
            <a:endParaRPr lang="en-US" altLang="fr-FR" sz="1500" dirty="0" smtClean="0">
              <a:ea typeface="ＭＳ Ｐゴシック" pitchFamily="34" charset="-128"/>
            </a:endParaRPr>
          </a:p>
          <a:p>
            <a:pPr marL="0" lvl="1" indent="0">
              <a:buNone/>
            </a:pPr>
            <a:r>
              <a:rPr lang="en-US" altLang="fr-FR" sz="1500" dirty="0">
                <a:ea typeface="ＭＳ Ｐゴシック" pitchFamily="34" charset="-128"/>
              </a:rPr>
              <a:t>-</a:t>
            </a:r>
            <a:r>
              <a:rPr lang="en-US" altLang="fr-FR" sz="1500" dirty="0" err="1">
                <a:ea typeface="ＭＳ Ｐゴシック" pitchFamily="34" charset="-128"/>
              </a:rPr>
              <a:t>Jewitt</a:t>
            </a:r>
            <a:r>
              <a:rPr lang="en-US" altLang="fr-FR" sz="1500" dirty="0">
                <a:ea typeface="ＭＳ Ｐゴシック" pitchFamily="34" charset="-128"/>
              </a:rPr>
              <a:t> C. (dire), 2017, </a:t>
            </a:r>
            <a:r>
              <a:rPr lang="en-US" altLang="fr-FR" sz="1500" i="1" dirty="0">
                <a:ea typeface="ＭＳ Ｐゴシック" pitchFamily="34" charset="-128"/>
              </a:rPr>
              <a:t>The Routledge Handbook of Multimodal Analysis</a:t>
            </a:r>
            <a:r>
              <a:rPr lang="en-US" altLang="fr-FR" sz="1500" dirty="0">
                <a:ea typeface="ＭＳ Ｐゴシック" pitchFamily="34" charset="-128"/>
              </a:rPr>
              <a:t>, Routledge. </a:t>
            </a:r>
            <a:endParaRPr lang="fr-FR" altLang="fr-FR" sz="1500" dirty="0">
              <a:ea typeface="ＭＳ Ｐゴシック" pitchFamily="34" charset="-128"/>
            </a:endParaRPr>
          </a:p>
          <a:p>
            <a:pPr marL="0" lvl="1" indent="0">
              <a:buNone/>
            </a:pPr>
            <a:r>
              <a:rPr lang="en-US" altLang="fr-FR" sz="1500" dirty="0" smtClean="0">
                <a:ea typeface="ＭＳ Ｐゴシック" pitchFamily="34" charset="-128"/>
              </a:rPr>
              <a:t>-Kress </a:t>
            </a:r>
            <a:r>
              <a:rPr lang="en-US" altLang="fr-FR" sz="1500" dirty="0">
                <a:ea typeface="ＭＳ Ｐゴシック" pitchFamily="34" charset="-128"/>
              </a:rPr>
              <a:t>G., </a:t>
            </a:r>
            <a:r>
              <a:rPr lang="en-US" altLang="fr-FR" sz="1500" dirty="0" smtClean="0">
                <a:ea typeface="ＭＳ Ｐゴシック" pitchFamily="34" charset="-128"/>
              </a:rPr>
              <a:t>2019, </a:t>
            </a:r>
            <a:r>
              <a:rPr lang="en-US" altLang="fr-FR" sz="1500" dirty="0" err="1" smtClean="0">
                <a:ea typeface="ＭＳ Ｐゴシック" pitchFamily="34" charset="-128"/>
              </a:rPr>
              <a:t>L’apprentissage</a:t>
            </a:r>
            <a:r>
              <a:rPr lang="en-US" altLang="fr-FR" sz="1500" dirty="0" smtClean="0">
                <a:ea typeface="ＭＳ Ｐゴシック" pitchFamily="34" charset="-128"/>
              </a:rPr>
              <a:t> </a:t>
            </a:r>
            <a:r>
              <a:rPr lang="en-US" altLang="fr-FR" sz="1500" dirty="0" err="1" smtClean="0">
                <a:ea typeface="ＭＳ Ｐゴシック" pitchFamily="34" charset="-128"/>
              </a:rPr>
              <a:t>en</a:t>
            </a:r>
            <a:r>
              <a:rPr lang="en-US" altLang="fr-FR" sz="1500" dirty="0" smtClean="0">
                <a:ea typeface="ＭＳ Ｐゴシック" pitchFamily="34" charset="-128"/>
              </a:rPr>
              <a:t> </a:t>
            </a:r>
            <a:r>
              <a:rPr lang="en-US" altLang="fr-FR" sz="1500" dirty="0" err="1" smtClean="0">
                <a:ea typeface="ＭＳ Ｐゴシック" pitchFamily="34" charset="-128"/>
              </a:rPr>
              <a:t>tant</a:t>
            </a:r>
            <a:r>
              <a:rPr lang="en-US" altLang="fr-FR" sz="1500" dirty="0" smtClean="0">
                <a:ea typeface="ＭＳ Ｐゴシック" pitchFamily="34" charset="-128"/>
              </a:rPr>
              <a:t> que travail </a:t>
            </a:r>
            <a:r>
              <a:rPr lang="en-US" altLang="fr-FR" sz="1500" dirty="0" err="1" smtClean="0">
                <a:ea typeface="ＭＳ Ｐゴシック" pitchFamily="34" charset="-128"/>
              </a:rPr>
              <a:t>sémiotique</a:t>
            </a:r>
            <a:r>
              <a:rPr lang="en-US" altLang="fr-FR" sz="1500" dirty="0" smtClean="0">
                <a:ea typeface="ＭＳ Ｐゴシック" pitchFamily="34" charset="-128"/>
              </a:rPr>
              <a:t> : </a:t>
            </a:r>
            <a:r>
              <a:rPr lang="en-US" altLang="fr-FR" sz="1500" dirty="0" err="1" smtClean="0">
                <a:ea typeface="ＭＳ Ｐゴシック" pitchFamily="34" charset="-128"/>
              </a:rPr>
              <a:t>vers</a:t>
            </a:r>
            <a:r>
              <a:rPr lang="en-US" altLang="fr-FR" sz="1500" dirty="0" smtClean="0">
                <a:ea typeface="ＭＳ Ｐゴシック" pitchFamily="34" charset="-128"/>
              </a:rPr>
              <a:t> </a:t>
            </a:r>
            <a:r>
              <a:rPr lang="en-US" altLang="fr-FR" sz="1500" dirty="0" err="1" smtClean="0">
                <a:ea typeface="ＭＳ Ｐゴシック" pitchFamily="34" charset="-128"/>
              </a:rPr>
              <a:t>une</a:t>
            </a:r>
            <a:r>
              <a:rPr lang="en-US" altLang="fr-FR" sz="1500" dirty="0" smtClean="0">
                <a:ea typeface="ＭＳ Ｐゴシック" pitchFamily="34" charset="-128"/>
              </a:rPr>
              <a:t> </a:t>
            </a:r>
            <a:r>
              <a:rPr lang="en-US" altLang="fr-FR" sz="1500" dirty="0" err="1" smtClean="0">
                <a:ea typeface="ＭＳ Ｐゴシック" pitchFamily="34" charset="-128"/>
              </a:rPr>
              <a:t>pédagogie</a:t>
            </a:r>
            <a:r>
              <a:rPr lang="en-US" altLang="fr-FR" sz="1500" dirty="0" smtClean="0">
                <a:ea typeface="ＭＳ Ｐゴシック" pitchFamily="34" charset="-128"/>
              </a:rPr>
              <a:t> de la reconnaissance. In </a:t>
            </a:r>
            <a:r>
              <a:rPr lang="en-US" altLang="fr-FR" sz="1500" dirty="0" err="1" smtClean="0">
                <a:ea typeface="ＭＳ Ｐゴシック" pitchFamily="34" charset="-128"/>
              </a:rPr>
              <a:t>Rivière</a:t>
            </a:r>
            <a:r>
              <a:rPr lang="en-US" altLang="fr-FR" sz="1500" dirty="0" smtClean="0">
                <a:ea typeface="ＭＳ Ｐゴシック" pitchFamily="34" charset="-128"/>
              </a:rPr>
              <a:t> V &amp; Blanc N., </a:t>
            </a:r>
            <a:r>
              <a:rPr lang="en-US" altLang="fr-FR" sz="1500" i="1" dirty="0" smtClean="0">
                <a:ea typeface="ＭＳ Ｐゴシック" pitchFamily="34" charset="-128"/>
              </a:rPr>
              <a:t>Observer la </a:t>
            </a:r>
            <a:r>
              <a:rPr lang="en-US" altLang="fr-FR" sz="1500" i="1" dirty="0" err="1" smtClean="0">
                <a:ea typeface="ＭＳ Ｐゴシック" pitchFamily="34" charset="-128"/>
              </a:rPr>
              <a:t>multimodalité</a:t>
            </a:r>
            <a:r>
              <a:rPr lang="en-US" altLang="fr-FR" sz="1500" i="1" dirty="0" smtClean="0">
                <a:ea typeface="ＭＳ Ｐゴシック" pitchFamily="34" charset="-128"/>
              </a:rPr>
              <a:t> </a:t>
            </a:r>
            <a:r>
              <a:rPr lang="en-US" altLang="fr-FR" sz="1500" i="1" dirty="0" err="1" smtClean="0">
                <a:ea typeface="ＭＳ Ｐゴシック" pitchFamily="34" charset="-128"/>
              </a:rPr>
              <a:t>en</a:t>
            </a:r>
            <a:r>
              <a:rPr lang="en-US" altLang="fr-FR" sz="1500" i="1" dirty="0" smtClean="0">
                <a:ea typeface="ＭＳ Ｐゴシック" pitchFamily="34" charset="-128"/>
              </a:rPr>
              <a:t> situations </a:t>
            </a:r>
            <a:r>
              <a:rPr lang="en-US" altLang="fr-FR" sz="1500" i="1" dirty="0" err="1" smtClean="0">
                <a:ea typeface="ＭＳ Ｐゴシック" pitchFamily="34" charset="-128"/>
              </a:rPr>
              <a:t>éducatives</a:t>
            </a:r>
            <a:r>
              <a:rPr lang="en-US" altLang="fr-FR" sz="1500" dirty="0" smtClean="0">
                <a:ea typeface="ＭＳ Ｐゴシック" pitchFamily="34" charset="-128"/>
              </a:rPr>
              <a:t>. Lyon : ENS Editions.  </a:t>
            </a:r>
          </a:p>
          <a:p>
            <a:pPr marL="0" lvl="1" indent="0">
              <a:buNone/>
            </a:pPr>
            <a:r>
              <a:rPr lang="fr-FR" altLang="fr-FR" sz="1500" dirty="0" smtClean="0">
                <a:ea typeface="ＭＳ Ｐゴシック" pitchFamily="34" charset="-128"/>
              </a:rPr>
              <a:t>-Lynch </a:t>
            </a:r>
            <a:r>
              <a:rPr lang="fr-FR" altLang="fr-FR" sz="1500" dirty="0">
                <a:ea typeface="ＭＳ Ｐゴシック" pitchFamily="34" charset="-128"/>
              </a:rPr>
              <a:t>K., 1960, </a:t>
            </a:r>
            <a:r>
              <a:rPr lang="en-US" altLang="fr-FR" sz="1500" dirty="0">
                <a:ea typeface="ＭＳ Ｐゴシック" pitchFamily="34" charset="-128"/>
              </a:rPr>
              <a:t>K. (1960). </a:t>
            </a:r>
            <a:r>
              <a:rPr lang="en-US" altLang="fr-FR" sz="1500" i="1" dirty="0">
                <a:ea typeface="ＭＳ Ｐゴシック" pitchFamily="34" charset="-128"/>
              </a:rPr>
              <a:t>The image of the city</a:t>
            </a:r>
            <a:r>
              <a:rPr lang="en-US" altLang="fr-FR" sz="1500" dirty="0">
                <a:ea typeface="ＭＳ Ｐゴシック" pitchFamily="34" charset="-128"/>
              </a:rPr>
              <a:t>. Cambridge, MA : The MIT Press</a:t>
            </a:r>
            <a:r>
              <a:rPr lang="en-US" altLang="fr-FR" sz="1500" dirty="0" smtClean="0">
                <a:ea typeface="ＭＳ Ｐゴシック" pitchFamily="34" charset="-128"/>
              </a:rPr>
              <a:t>.</a:t>
            </a:r>
          </a:p>
          <a:p>
            <a:pPr marL="0" lvl="1" indent="0">
              <a:buNone/>
            </a:pPr>
            <a:r>
              <a:rPr lang="en-US" altLang="fr-FR" sz="1500" dirty="0" err="1" smtClean="0">
                <a:ea typeface="ＭＳ Ｐゴシック" pitchFamily="34" charset="-128"/>
              </a:rPr>
              <a:t>Marquilló-Larruy</a:t>
            </a:r>
            <a:r>
              <a:rPr lang="en-US" altLang="fr-FR" sz="1500" dirty="0" smtClean="0">
                <a:ea typeface="ＭＳ Ｐゴシック" pitchFamily="34" charset="-128"/>
              </a:rPr>
              <a:t> M., 2012, </a:t>
            </a:r>
            <a:r>
              <a:rPr lang="en-US" altLang="fr-FR" sz="1500" dirty="0" err="1" smtClean="0">
                <a:ea typeface="ＭＳ Ｐゴシック" pitchFamily="34" charset="-128"/>
              </a:rPr>
              <a:t>Littératie</a:t>
            </a:r>
            <a:r>
              <a:rPr lang="en-US" altLang="fr-FR" sz="1500" dirty="0" smtClean="0">
                <a:ea typeface="ＭＳ Ｐゴシック" pitchFamily="34" charset="-128"/>
              </a:rPr>
              <a:t> et </a:t>
            </a:r>
            <a:r>
              <a:rPr lang="en-US" altLang="fr-FR" sz="1500" dirty="0" err="1" smtClean="0">
                <a:ea typeface="ＭＳ Ｐゴシック" pitchFamily="34" charset="-128"/>
              </a:rPr>
              <a:t>multimodalité</a:t>
            </a:r>
            <a:r>
              <a:rPr lang="en-US" altLang="fr-FR" sz="1500" dirty="0" smtClean="0">
                <a:ea typeface="ＭＳ Ｐゴシック" pitchFamily="34" charset="-128"/>
              </a:rPr>
              <a:t>. </a:t>
            </a:r>
            <a:r>
              <a:rPr lang="en-US" altLang="fr-FR" sz="1500" dirty="0" err="1" smtClean="0">
                <a:ea typeface="ＭＳ Ｐゴシック" pitchFamily="34" charset="-128"/>
              </a:rPr>
              <a:t>Ici</a:t>
            </a:r>
            <a:r>
              <a:rPr lang="en-US" altLang="fr-FR" sz="1500" dirty="0" smtClean="0">
                <a:ea typeface="ＭＳ Ｐゴシック" pitchFamily="34" charset="-128"/>
              </a:rPr>
              <a:t> et </a:t>
            </a:r>
            <a:r>
              <a:rPr lang="en-US" altLang="fr-FR" sz="1500" dirty="0" err="1" smtClean="0">
                <a:ea typeface="ＭＳ Ｐゴシック" pitchFamily="34" charset="-128"/>
              </a:rPr>
              <a:t>Là</a:t>
            </a:r>
            <a:r>
              <a:rPr lang="en-US" altLang="fr-FR" sz="1500" dirty="0" smtClean="0">
                <a:ea typeface="ＭＳ Ｐゴシック" pitchFamily="34" charset="-128"/>
              </a:rPr>
              <a:t>-bas. </a:t>
            </a:r>
            <a:r>
              <a:rPr lang="en-US" altLang="fr-FR" sz="1500" dirty="0" err="1" smtClean="0">
                <a:ea typeface="ＭＳ Ｐゴシック" pitchFamily="34" charset="-128"/>
              </a:rPr>
              <a:t>Réponse</a:t>
            </a:r>
            <a:r>
              <a:rPr lang="en-US" altLang="fr-FR" sz="1500" dirty="0" smtClean="0">
                <a:ea typeface="ＭＳ Ｐゴシック" pitchFamily="34" charset="-128"/>
              </a:rPr>
              <a:t> à D. </a:t>
            </a:r>
            <a:r>
              <a:rPr lang="en-US" altLang="fr-FR" sz="1500" dirty="0" err="1" smtClean="0">
                <a:ea typeface="ＭＳ Ｐゴシック" pitchFamily="34" charset="-128"/>
              </a:rPr>
              <a:t>Dagenais</a:t>
            </a:r>
            <a:r>
              <a:rPr lang="en-US" altLang="fr-FR" sz="1500" dirty="0" smtClean="0">
                <a:ea typeface="ＭＳ Ｐゴシック" pitchFamily="34" charset="-128"/>
              </a:rPr>
              <a:t>. </a:t>
            </a:r>
            <a:r>
              <a:rPr lang="en-US" altLang="fr-FR" sz="1500" i="1" dirty="0" smtClean="0">
                <a:ea typeface="ＭＳ Ｐゴシック" pitchFamily="34" charset="-128"/>
              </a:rPr>
              <a:t>Cahiers de </a:t>
            </a:r>
            <a:r>
              <a:rPr lang="en-US" altLang="fr-FR" sz="1500" i="1" dirty="0" err="1" smtClean="0">
                <a:ea typeface="ＭＳ Ｐゴシック" pitchFamily="34" charset="-128"/>
              </a:rPr>
              <a:t>l’Acedle</a:t>
            </a:r>
            <a:r>
              <a:rPr lang="en-US" altLang="fr-FR" sz="1500" dirty="0" smtClean="0">
                <a:ea typeface="ＭＳ Ｐゴシック" pitchFamily="34" charset="-128"/>
              </a:rPr>
              <a:t>, vol.9, n°2</a:t>
            </a:r>
            <a:endParaRPr lang="fr-FR" altLang="fr-FR" sz="1500" dirty="0">
              <a:ea typeface="ＭＳ Ｐゴシック" pitchFamily="34" charset="-128"/>
            </a:endParaRPr>
          </a:p>
          <a:p>
            <a:pPr marL="0" lvl="1" indent="0">
              <a:buNone/>
            </a:pPr>
            <a:r>
              <a:rPr lang="fr-FR" altLang="fr-FR" sz="1500" dirty="0" smtClean="0">
                <a:ea typeface="ＭＳ Ｐゴシック" pitchFamily="34" charset="-128"/>
              </a:rPr>
              <a:t>-</a:t>
            </a:r>
            <a:r>
              <a:rPr lang="fr-FR" altLang="fr-FR" sz="1500" dirty="0" err="1" smtClean="0">
                <a:ea typeface="ＭＳ Ｐゴシック" pitchFamily="34" charset="-128"/>
              </a:rPr>
              <a:t>Mondada</a:t>
            </a:r>
            <a:r>
              <a:rPr lang="fr-FR" altLang="fr-FR" sz="1500" dirty="0" smtClean="0">
                <a:ea typeface="ＭＳ Ｐゴシック" pitchFamily="34" charset="-128"/>
              </a:rPr>
              <a:t> </a:t>
            </a:r>
            <a:r>
              <a:rPr lang="fr-FR" altLang="fr-FR" sz="1500" dirty="0">
                <a:ea typeface="ＭＳ Ｐゴシック" pitchFamily="34" charset="-128"/>
              </a:rPr>
              <a:t>L., 2000, </a:t>
            </a:r>
            <a:r>
              <a:rPr lang="fr-FR" altLang="fr-FR" sz="1500" i="1" dirty="0">
                <a:ea typeface="ＭＳ Ｐゴシック" pitchFamily="34" charset="-128"/>
              </a:rPr>
              <a:t>Décrire la ville : construction des savoirs urbains dans l’interaction et dans le </a:t>
            </a:r>
            <a:r>
              <a:rPr lang="fr-FR" altLang="fr-FR" sz="1500" i="1" dirty="0" smtClean="0">
                <a:ea typeface="ＭＳ Ｐゴシック" pitchFamily="34" charset="-128"/>
              </a:rPr>
              <a:t>texte, </a:t>
            </a:r>
            <a:r>
              <a:rPr lang="fr-FR" altLang="fr-FR" sz="1500" dirty="0" smtClean="0">
                <a:ea typeface="ＭＳ Ｐゴシック" pitchFamily="34" charset="-128"/>
              </a:rPr>
              <a:t>Paris, </a:t>
            </a:r>
            <a:r>
              <a:rPr lang="fr-FR" altLang="fr-FR" sz="1500" dirty="0" err="1" smtClean="0">
                <a:ea typeface="ＭＳ Ｐゴシック" pitchFamily="34" charset="-128"/>
              </a:rPr>
              <a:t>Anthropos</a:t>
            </a:r>
            <a:r>
              <a:rPr lang="fr-FR" altLang="fr-FR" sz="1500" dirty="0" smtClean="0">
                <a:ea typeface="ＭＳ Ｐゴシック" pitchFamily="34" charset="-128"/>
              </a:rPr>
              <a:t>.</a:t>
            </a:r>
          </a:p>
          <a:p>
            <a:pPr marL="0" lvl="1" indent="0">
              <a:buNone/>
            </a:pPr>
            <a:r>
              <a:rPr lang="fr-FR" altLang="fr-FR" sz="1500" dirty="0" smtClean="0">
                <a:ea typeface="ＭＳ Ｐゴシック" pitchFamily="34" charset="-128"/>
              </a:rPr>
              <a:t>-</a:t>
            </a:r>
            <a:r>
              <a:rPr lang="en-US" altLang="fr-FR" sz="1500" dirty="0">
                <a:ea typeface="ＭＳ Ｐゴシック" pitchFamily="34" charset="-128"/>
              </a:rPr>
              <a:t>Siegel, A. W., &amp; White, S. H. (1975). </a:t>
            </a:r>
            <a:r>
              <a:rPr lang="en-US" altLang="fr-FR" sz="1500" dirty="0" smtClean="0">
                <a:ea typeface="ＭＳ Ｐゴシック" pitchFamily="34" charset="-128"/>
              </a:rPr>
              <a:t>The development </a:t>
            </a:r>
            <a:r>
              <a:rPr lang="en-US" altLang="fr-FR" sz="1500" dirty="0">
                <a:ea typeface="ＭＳ Ｐゴシック" pitchFamily="34" charset="-128"/>
              </a:rPr>
              <a:t>of spatial representations of</a:t>
            </a:r>
          </a:p>
          <a:p>
            <a:pPr marL="0" lvl="1" indent="0">
              <a:buNone/>
            </a:pPr>
            <a:r>
              <a:rPr lang="en-US" altLang="fr-FR" sz="1500" dirty="0">
                <a:ea typeface="ＭＳ Ｐゴシック" pitchFamily="34" charset="-128"/>
              </a:rPr>
              <a:t>large-scale environments. In H. W. </a:t>
            </a:r>
            <a:r>
              <a:rPr lang="en-US" altLang="fr-FR" sz="1500" dirty="0" smtClean="0">
                <a:ea typeface="ＭＳ Ｐゴシック" pitchFamily="34" charset="-128"/>
              </a:rPr>
              <a:t>Reese (Ed</a:t>
            </a:r>
            <a:r>
              <a:rPr lang="en-US" altLang="fr-FR" sz="1500" dirty="0">
                <a:ea typeface="ＭＳ Ｐゴシック" pitchFamily="34" charset="-128"/>
              </a:rPr>
              <a:t>.), </a:t>
            </a:r>
            <a:r>
              <a:rPr lang="en-US" altLang="fr-FR" sz="1500" i="1" dirty="0">
                <a:ea typeface="ＭＳ Ｐゴシック" pitchFamily="34" charset="-128"/>
              </a:rPr>
              <a:t>Advances in child development </a:t>
            </a:r>
            <a:r>
              <a:rPr lang="en-US" altLang="fr-FR" sz="1500" i="1" dirty="0" smtClean="0">
                <a:ea typeface="ＭＳ Ｐゴシック" pitchFamily="34" charset="-128"/>
              </a:rPr>
              <a:t>and behavior</a:t>
            </a:r>
            <a:r>
              <a:rPr lang="en-US" altLang="fr-FR" sz="1500" dirty="0">
                <a:ea typeface="ＭＳ Ｐゴシック" pitchFamily="34" charset="-128"/>
              </a:rPr>
              <a:t>, 10 (pp. </a:t>
            </a:r>
            <a:r>
              <a:rPr lang="en-US" altLang="fr-FR" sz="1500" dirty="0" smtClean="0">
                <a:ea typeface="ＭＳ Ｐゴシック" pitchFamily="34" charset="-128"/>
              </a:rPr>
              <a:t>9–55). New York, É.-U.: Academic Press.</a:t>
            </a:r>
            <a:endParaRPr lang="fr-FR" altLang="fr-FR" sz="1500" dirty="0" smtClean="0">
              <a:ea typeface="ＭＳ Ｐゴシック" pitchFamily="34" charset="-128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Bibliographie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666883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ge de titr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re partie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12700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algn="ctr">
          <a:buClr>
            <a:srgbClr val="000000"/>
          </a:buClr>
          <a:defRPr sz="1800" kern="0" dirty="0">
            <a:latin typeface="Comfortaa" panose="020F0603070000060003" pitchFamily="34" charset="77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iapo partie 4">
  <a:themeElements>
    <a:clrScheme name="Nouvelle présentation 8">
      <a:dk1>
        <a:srgbClr val="000000"/>
      </a:dk1>
      <a:lt1>
        <a:srgbClr val="FFFFFF"/>
      </a:lt1>
      <a:dk2>
        <a:srgbClr val="000000"/>
      </a:dk2>
      <a:lt2>
        <a:srgbClr val="4D4D4D"/>
      </a:lt2>
      <a:accent1>
        <a:srgbClr val="006F82"/>
      </a:accent1>
      <a:accent2>
        <a:srgbClr val="006F82"/>
      </a:accent2>
      <a:accent3>
        <a:srgbClr val="FFFFFF"/>
      </a:accent3>
      <a:accent4>
        <a:srgbClr val="000000"/>
      </a:accent4>
      <a:accent5>
        <a:srgbClr val="AABBC1"/>
      </a:accent5>
      <a:accent6>
        <a:srgbClr val="006475"/>
      </a:accent6>
      <a:hlink>
        <a:srgbClr val="003537"/>
      </a:hlink>
      <a:folHlink>
        <a:srgbClr val="003537"/>
      </a:folHlink>
    </a:clrScheme>
    <a:fontScheme name="Nouvelle pré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0000"/>
        </a:dk1>
        <a:lt1>
          <a:srgbClr val="FFFFFF"/>
        </a:lt1>
        <a:dk2>
          <a:srgbClr val="000000"/>
        </a:dk2>
        <a:lt2>
          <a:srgbClr val="4D4D4D"/>
        </a:lt2>
        <a:accent1>
          <a:srgbClr val="006F82"/>
        </a:accent1>
        <a:accent2>
          <a:srgbClr val="006F82"/>
        </a:accent2>
        <a:accent3>
          <a:srgbClr val="FFFFFF"/>
        </a:accent3>
        <a:accent4>
          <a:srgbClr val="000000"/>
        </a:accent4>
        <a:accent5>
          <a:srgbClr val="AABBC1"/>
        </a:accent5>
        <a:accent6>
          <a:srgbClr val="006475"/>
        </a:accent6>
        <a:hlink>
          <a:srgbClr val="003537"/>
        </a:hlink>
        <a:folHlink>
          <a:srgbClr val="00353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iapo partie 4">
  <a:themeElements>
    <a:clrScheme name="Nouvelle présentation 8">
      <a:dk1>
        <a:srgbClr val="000000"/>
      </a:dk1>
      <a:lt1>
        <a:srgbClr val="FFFFFF"/>
      </a:lt1>
      <a:dk2>
        <a:srgbClr val="000000"/>
      </a:dk2>
      <a:lt2>
        <a:srgbClr val="4D4D4D"/>
      </a:lt2>
      <a:accent1>
        <a:srgbClr val="006F82"/>
      </a:accent1>
      <a:accent2>
        <a:srgbClr val="006F82"/>
      </a:accent2>
      <a:accent3>
        <a:srgbClr val="FFFFFF"/>
      </a:accent3>
      <a:accent4>
        <a:srgbClr val="000000"/>
      </a:accent4>
      <a:accent5>
        <a:srgbClr val="AABBC1"/>
      </a:accent5>
      <a:accent6>
        <a:srgbClr val="006475"/>
      </a:accent6>
      <a:hlink>
        <a:srgbClr val="003537"/>
      </a:hlink>
      <a:folHlink>
        <a:srgbClr val="003537"/>
      </a:folHlink>
    </a:clrScheme>
    <a:fontScheme name="Nouvelle pré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0000"/>
        </a:dk1>
        <a:lt1>
          <a:srgbClr val="FFFFFF"/>
        </a:lt1>
        <a:dk2>
          <a:srgbClr val="000000"/>
        </a:dk2>
        <a:lt2>
          <a:srgbClr val="4D4D4D"/>
        </a:lt2>
        <a:accent1>
          <a:srgbClr val="006F82"/>
        </a:accent1>
        <a:accent2>
          <a:srgbClr val="006F82"/>
        </a:accent2>
        <a:accent3>
          <a:srgbClr val="FFFFFF"/>
        </a:accent3>
        <a:accent4>
          <a:srgbClr val="000000"/>
        </a:accent4>
        <a:accent5>
          <a:srgbClr val="AABBC1"/>
        </a:accent5>
        <a:accent6>
          <a:srgbClr val="006475"/>
        </a:accent6>
        <a:hlink>
          <a:srgbClr val="003537"/>
        </a:hlink>
        <a:folHlink>
          <a:srgbClr val="00353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Diapo partie 4">
  <a:themeElements>
    <a:clrScheme name="Nouvelle présentation 8">
      <a:dk1>
        <a:srgbClr val="000000"/>
      </a:dk1>
      <a:lt1>
        <a:srgbClr val="FFFFFF"/>
      </a:lt1>
      <a:dk2>
        <a:srgbClr val="000000"/>
      </a:dk2>
      <a:lt2>
        <a:srgbClr val="4D4D4D"/>
      </a:lt2>
      <a:accent1>
        <a:srgbClr val="006F82"/>
      </a:accent1>
      <a:accent2>
        <a:srgbClr val="006F82"/>
      </a:accent2>
      <a:accent3>
        <a:srgbClr val="FFFFFF"/>
      </a:accent3>
      <a:accent4>
        <a:srgbClr val="000000"/>
      </a:accent4>
      <a:accent5>
        <a:srgbClr val="AABBC1"/>
      </a:accent5>
      <a:accent6>
        <a:srgbClr val="006475"/>
      </a:accent6>
      <a:hlink>
        <a:srgbClr val="003537"/>
      </a:hlink>
      <a:folHlink>
        <a:srgbClr val="003537"/>
      </a:folHlink>
    </a:clrScheme>
    <a:fontScheme name="Nouvelle pré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0000"/>
        </a:dk1>
        <a:lt1>
          <a:srgbClr val="FFFFFF"/>
        </a:lt1>
        <a:dk2>
          <a:srgbClr val="000000"/>
        </a:dk2>
        <a:lt2>
          <a:srgbClr val="4D4D4D"/>
        </a:lt2>
        <a:accent1>
          <a:srgbClr val="006F82"/>
        </a:accent1>
        <a:accent2>
          <a:srgbClr val="006F82"/>
        </a:accent2>
        <a:accent3>
          <a:srgbClr val="FFFFFF"/>
        </a:accent3>
        <a:accent4>
          <a:srgbClr val="000000"/>
        </a:accent4>
        <a:accent5>
          <a:srgbClr val="AABBC1"/>
        </a:accent5>
        <a:accent6>
          <a:srgbClr val="006475"/>
        </a:accent6>
        <a:hlink>
          <a:srgbClr val="003537"/>
        </a:hlink>
        <a:folHlink>
          <a:srgbClr val="00353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itre partie 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5239</TotalTime>
  <Words>136</Words>
  <Application>Microsoft Office PowerPoint</Application>
  <PresentationFormat>Affichage à l'écran (16:9)</PresentationFormat>
  <Paragraphs>14</Paragraphs>
  <Slides>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6</vt:i4>
      </vt:variant>
      <vt:variant>
        <vt:lpstr>Titres des diapositives</vt:lpstr>
      </vt:variant>
      <vt:variant>
        <vt:i4>2</vt:i4>
      </vt:variant>
    </vt:vector>
  </HeadingPairs>
  <TitlesOfParts>
    <vt:vector size="15" baseType="lpstr">
      <vt:lpstr>Arial</vt:lpstr>
      <vt:lpstr>Comfortaa</vt:lpstr>
      <vt:lpstr>Wingdings</vt:lpstr>
      <vt:lpstr>Century Gothic</vt:lpstr>
      <vt:lpstr>Calibri</vt:lpstr>
      <vt:lpstr>ＭＳ Ｐゴシック</vt:lpstr>
      <vt:lpstr>Times</vt:lpstr>
      <vt:lpstr>Page de titre</vt:lpstr>
      <vt:lpstr>Titre partie 1</vt:lpstr>
      <vt:lpstr>Diapo partie 4</vt:lpstr>
      <vt:lpstr>1_Diapo partie 4</vt:lpstr>
      <vt:lpstr>2_Diapo partie 4</vt:lpstr>
      <vt:lpstr>Titre partie 5</vt:lpstr>
      <vt:lpstr>Présentation PowerPoint</vt:lpstr>
      <vt:lpstr>Bibliographie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Schneider</dc:creator>
  <cp:lastModifiedBy>x</cp:lastModifiedBy>
  <cp:revision>235</cp:revision>
  <dcterms:created xsi:type="dcterms:W3CDTF">2003-05-06T12:06:48Z</dcterms:created>
  <dcterms:modified xsi:type="dcterms:W3CDTF">2022-06-21T06:55:58Z</dcterms:modified>
</cp:coreProperties>
</file>