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81" r:id="rId1"/>
    <p:sldMasterId id="2147483842" r:id="rId2"/>
    <p:sldMasterId id="2147483876" r:id="rId3"/>
    <p:sldMasterId id="2147483878" r:id="rId4"/>
    <p:sldMasterId id="2147483880" r:id="rId5"/>
    <p:sldMasterId id="2147483882" r:id="rId6"/>
    <p:sldMasterId id="2147483829" r:id="rId7"/>
    <p:sldMasterId id="2147483793" r:id="rId8"/>
    <p:sldMasterId id="2147483911" r:id="rId9"/>
    <p:sldMasterId id="2147483817" r:id="rId10"/>
    <p:sldMasterId id="2147483834" r:id="rId11"/>
    <p:sldMasterId id="2147483832" r:id="rId12"/>
  </p:sldMasterIdLst>
  <p:notesMasterIdLst>
    <p:notesMasterId r:id="rId17"/>
  </p:notesMasterIdLst>
  <p:handoutMasterIdLst>
    <p:handoutMasterId r:id="rId18"/>
  </p:handoutMasterIdLst>
  <p:sldIdLst>
    <p:sldId id="319" r:id="rId13"/>
    <p:sldId id="378" r:id="rId14"/>
    <p:sldId id="361" r:id="rId15"/>
    <p:sldId id="330" r:id="rId16"/>
  </p:sldIdLst>
  <p:sldSz cx="9144000" cy="5143500" type="screen16x9"/>
  <p:notesSz cx="6889750" cy="10018713"/>
  <p:defaultTextStyle>
    <a:defPPr>
      <a:defRPr lang="fr-FR"/>
    </a:defPPr>
    <a:lvl1pPr algn="l" rtl="0" eaLnBrk="0" fontAlgn="base" hangingPunct="0">
      <a:spcBef>
        <a:spcPct val="0"/>
      </a:spcBef>
      <a:spcAft>
        <a:spcPct val="0"/>
      </a:spcAft>
      <a:defRPr sz="1023" b="1" kern="1200">
        <a:solidFill>
          <a:schemeClr val="tx1"/>
        </a:solidFill>
        <a:latin typeface="Arial" panose="020B0604020202020204" pitchFamily="34" charset="0"/>
        <a:ea typeface="ＭＳ Ｐゴシック" panose="020B0600070205080204" pitchFamily="34" charset="-128"/>
        <a:cs typeface="+mn-cs"/>
      </a:defRPr>
    </a:lvl1pPr>
    <a:lvl2pPr marL="389626" algn="l" rtl="0" eaLnBrk="0" fontAlgn="base" hangingPunct="0">
      <a:spcBef>
        <a:spcPct val="0"/>
      </a:spcBef>
      <a:spcAft>
        <a:spcPct val="0"/>
      </a:spcAft>
      <a:defRPr sz="1023" b="1" kern="1200">
        <a:solidFill>
          <a:schemeClr val="tx1"/>
        </a:solidFill>
        <a:latin typeface="Arial" panose="020B0604020202020204" pitchFamily="34" charset="0"/>
        <a:ea typeface="ＭＳ Ｐゴシック" panose="020B0600070205080204" pitchFamily="34" charset="-128"/>
        <a:cs typeface="+mn-cs"/>
      </a:defRPr>
    </a:lvl2pPr>
    <a:lvl3pPr marL="779252" algn="l" rtl="0" eaLnBrk="0" fontAlgn="base" hangingPunct="0">
      <a:spcBef>
        <a:spcPct val="0"/>
      </a:spcBef>
      <a:spcAft>
        <a:spcPct val="0"/>
      </a:spcAft>
      <a:defRPr sz="1023" b="1" kern="1200">
        <a:solidFill>
          <a:schemeClr val="tx1"/>
        </a:solidFill>
        <a:latin typeface="Arial" panose="020B0604020202020204" pitchFamily="34" charset="0"/>
        <a:ea typeface="ＭＳ Ｐゴシック" panose="020B0600070205080204" pitchFamily="34" charset="-128"/>
        <a:cs typeface="+mn-cs"/>
      </a:defRPr>
    </a:lvl3pPr>
    <a:lvl4pPr marL="1168878" algn="l" rtl="0" eaLnBrk="0" fontAlgn="base" hangingPunct="0">
      <a:spcBef>
        <a:spcPct val="0"/>
      </a:spcBef>
      <a:spcAft>
        <a:spcPct val="0"/>
      </a:spcAft>
      <a:defRPr sz="1023" b="1" kern="1200">
        <a:solidFill>
          <a:schemeClr val="tx1"/>
        </a:solidFill>
        <a:latin typeface="Arial" panose="020B0604020202020204" pitchFamily="34" charset="0"/>
        <a:ea typeface="ＭＳ Ｐゴシック" panose="020B0600070205080204" pitchFamily="34" charset="-128"/>
        <a:cs typeface="+mn-cs"/>
      </a:defRPr>
    </a:lvl4pPr>
    <a:lvl5pPr marL="1558503" algn="l" rtl="0" eaLnBrk="0" fontAlgn="base" hangingPunct="0">
      <a:spcBef>
        <a:spcPct val="0"/>
      </a:spcBef>
      <a:spcAft>
        <a:spcPct val="0"/>
      </a:spcAft>
      <a:defRPr sz="1023" b="1" kern="1200">
        <a:solidFill>
          <a:schemeClr val="tx1"/>
        </a:solidFill>
        <a:latin typeface="Arial" panose="020B0604020202020204" pitchFamily="34" charset="0"/>
        <a:ea typeface="ＭＳ Ｐゴシック" panose="020B0600070205080204" pitchFamily="34" charset="-128"/>
        <a:cs typeface="+mn-cs"/>
      </a:defRPr>
    </a:lvl5pPr>
    <a:lvl6pPr marL="1948129" algn="l" defTabSz="779252" rtl="0" eaLnBrk="1" latinLnBrk="0" hangingPunct="1">
      <a:defRPr sz="1023" b="1" kern="1200">
        <a:solidFill>
          <a:schemeClr val="tx1"/>
        </a:solidFill>
        <a:latin typeface="Arial" panose="020B0604020202020204" pitchFamily="34" charset="0"/>
        <a:ea typeface="ＭＳ Ｐゴシック" panose="020B0600070205080204" pitchFamily="34" charset="-128"/>
        <a:cs typeface="+mn-cs"/>
      </a:defRPr>
    </a:lvl6pPr>
    <a:lvl7pPr marL="2337755" algn="l" defTabSz="779252" rtl="0" eaLnBrk="1" latinLnBrk="0" hangingPunct="1">
      <a:defRPr sz="1023" b="1" kern="1200">
        <a:solidFill>
          <a:schemeClr val="tx1"/>
        </a:solidFill>
        <a:latin typeface="Arial" panose="020B0604020202020204" pitchFamily="34" charset="0"/>
        <a:ea typeface="ＭＳ Ｐゴシック" panose="020B0600070205080204" pitchFamily="34" charset="-128"/>
        <a:cs typeface="+mn-cs"/>
      </a:defRPr>
    </a:lvl7pPr>
    <a:lvl8pPr marL="2727381" algn="l" defTabSz="779252" rtl="0" eaLnBrk="1" latinLnBrk="0" hangingPunct="1">
      <a:defRPr sz="1023" b="1" kern="1200">
        <a:solidFill>
          <a:schemeClr val="tx1"/>
        </a:solidFill>
        <a:latin typeface="Arial" panose="020B0604020202020204" pitchFamily="34" charset="0"/>
        <a:ea typeface="ＭＳ Ｐゴシック" panose="020B0600070205080204" pitchFamily="34" charset="-128"/>
        <a:cs typeface="+mn-cs"/>
      </a:defRPr>
    </a:lvl8pPr>
    <a:lvl9pPr marL="3117007" algn="l" defTabSz="779252" rtl="0" eaLnBrk="1" latinLnBrk="0" hangingPunct="1">
      <a:defRPr sz="1023" b="1"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Section sans titre" id="{9D2999F8-3ADD-FB41-BE39-9EE8DE27F604}">
          <p14:sldIdLst>
            <p14:sldId id="319"/>
            <p14:sldId id="378"/>
            <p14:sldId id="361"/>
            <p14:sldId id="330"/>
          </p14:sldIdLst>
        </p14:section>
      </p14:sectionLst>
    </p:ex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C7E"/>
    <a:srgbClr val="FFCCCA"/>
    <a:srgbClr val="B1DCDE"/>
    <a:srgbClr val="EF777C"/>
    <a:srgbClr val="B6E2C2"/>
    <a:srgbClr val="FFCBC9"/>
    <a:srgbClr val="B6E1C1"/>
    <a:srgbClr val="EE777C"/>
    <a:srgbClr val="B7DCDE"/>
    <a:srgbClr val="B7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73" autoAdjust="0"/>
  </p:normalViewPr>
  <p:slideViewPr>
    <p:cSldViewPr>
      <p:cViewPr varScale="1">
        <p:scale>
          <a:sx n="126" d="100"/>
          <a:sy n="126" d="100"/>
        </p:scale>
        <p:origin x="-50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3.xml"/><Relationship Id="rId10" Type="http://schemas.openxmlformats.org/officeDocument/2006/relationships/slideMaster" Target="slideMasters/slideMaster10.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8150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3FB9E84E-BE48-204F-99CA-C69B6BAA0ED8}"/>
              </a:ext>
            </a:extLst>
          </p:cNvPr>
          <p:cNvSpPr>
            <a:spLocks noGrp="1" noChangeArrowheads="1"/>
          </p:cNvSpPr>
          <p:nvPr>
            <p:ph type="body" sz="quarter" idx="3"/>
          </p:nvPr>
        </p:nvSpPr>
        <p:spPr bwMode="auto">
          <a:xfrm>
            <a:off x="918741" y="4778156"/>
            <a:ext cx="5050672" cy="4235475"/>
          </a:xfrm>
          <a:prstGeom prst="rect">
            <a:avLst/>
          </a:prstGeom>
          <a:noFill/>
          <a:ln w="12700">
            <a:noFill/>
            <a:miter lim="800000"/>
            <a:headEnd/>
            <a:tailEnd/>
          </a:ln>
          <a:effectLst/>
        </p:spPr>
        <p:txBody>
          <a:bodyPr vert="horz" wrap="square" lIns="91330" tIns="44863" rIns="91330" bIns="44863" numCol="1" anchor="t" anchorCtr="0" compatLnSpc="1">
            <a:prstTxWarp prst="textNoShape">
              <a:avLst/>
            </a:prstTxWarp>
          </a:bodyPr>
          <a:lstStyle/>
          <a:p>
            <a:pPr lvl="0"/>
            <a:r>
              <a:rPr lang="fr-FR" altLang="fr-FR" noProof="0"/>
              <a:t>Cliquez pour modifier les styles de texte du masque</a:t>
            </a:r>
          </a:p>
          <a:p>
            <a:pPr lvl="1"/>
            <a:r>
              <a:rPr lang="fr-FR" altLang="fr-FR" noProof="0"/>
              <a:t>Second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3075" name="Rectangle 3">
            <a:extLst>
              <a:ext uri="{FF2B5EF4-FFF2-40B4-BE49-F238E27FC236}">
                <a16:creationId xmlns:a16="http://schemas.microsoft.com/office/drawing/2014/main" xmlns="" id="{FB201A72-2EF7-154F-B990-7D0AC4E7EDF3}"/>
              </a:ext>
            </a:extLst>
          </p:cNvPr>
          <p:cNvSpPr>
            <a:spLocks noGrp="1" noRot="1" noChangeAspect="1" noChangeArrowheads="1" noTextEdit="1"/>
          </p:cNvSpPr>
          <p:nvPr>
            <p:ph type="sldImg" idx="2"/>
          </p:nvPr>
        </p:nvSpPr>
        <p:spPr bwMode="auto">
          <a:xfrm>
            <a:off x="515938" y="957263"/>
            <a:ext cx="5859462" cy="3297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54265401"/>
      </p:ext>
    </p:extLst>
  </p:cSld>
  <p:clrMap bg1="lt1" tx1="dk1" bg2="lt2" tx2="dk2" accent1="accent1" accent2="accent2" accent3="accent3" accent4="accent4" accent5="accent5" accent6="accent6" hlink="hlink" folHlink="folHlink"/>
  <p:hf hdr="0" dt="0"/>
  <p:notesStyle>
    <a:lvl1pPr algn="l" defTabSz="649376" rtl="0" eaLnBrk="0" fontAlgn="base" hangingPunct="0">
      <a:spcBef>
        <a:spcPct val="30000"/>
      </a:spcBef>
      <a:spcAft>
        <a:spcPct val="0"/>
      </a:spcAft>
      <a:defRPr sz="1023" kern="1200">
        <a:solidFill>
          <a:schemeClr val="tx1"/>
        </a:solidFill>
        <a:latin typeface="Arial" pitchFamily="-111" charset="0"/>
        <a:ea typeface="ＭＳ Ｐゴシック" charset="-128"/>
        <a:cs typeface="ＭＳ Ｐゴシック" charset="-128"/>
      </a:defRPr>
    </a:lvl1pPr>
    <a:lvl2pPr marL="389626" algn="l" defTabSz="649376" rtl="0" eaLnBrk="0" fontAlgn="base" hangingPunct="0">
      <a:spcBef>
        <a:spcPct val="30000"/>
      </a:spcBef>
      <a:spcAft>
        <a:spcPct val="0"/>
      </a:spcAft>
      <a:defRPr sz="1023" kern="1200">
        <a:solidFill>
          <a:schemeClr val="tx1"/>
        </a:solidFill>
        <a:latin typeface="Arial" pitchFamily="-111" charset="0"/>
        <a:ea typeface="ＭＳ Ｐゴシック" pitchFamily="-111" charset="-128"/>
        <a:cs typeface="+mn-cs"/>
      </a:defRPr>
    </a:lvl2pPr>
    <a:lvl3pPr marL="779252" algn="l" defTabSz="649376" rtl="0" eaLnBrk="0" fontAlgn="base" hangingPunct="0">
      <a:spcBef>
        <a:spcPct val="30000"/>
      </a:spcBef>
      <a:spcAft>
        <a:spcPct val="0"/>
      </a:spcAft>
      <a:defRPr sz="1023" kern="1200">
        <a:solidFill>
          <a:schemeClr val="tx1"/>
        </a:solidFill>
        <a:latin typeface="Arial" pitchFamily="-111" charset="0"/>
        <a:ea typeface="ＭＳ Ｐゴシック" pitchFamily="-111" charset="-128"/>
        <a:cs typeface="+mn-cs"/>
      </a:defRPr>
    </a:lvl3pPr>
    <a:lvl4pPr marL="1168878" algn="l" defTabSz="649376" rtl="0" eaLnBrk="0" fontAlgn="base" hangingPunct="0">
      <a:spcBef>
        <a:spcPct val="30000"/>
      </a:spcBef>
      <a:spcAft>
        <a:spcPct val="0"/>
      </a:spcAft>
      <a:defRPr sz="1023" kern="1200">
        <a:solidFill>
          <a:schemeClr val="tx1"/>
        </a:solidFill>
        <a:latin typeface="Arial" pitchFamily="-111" charset="0"/>
        <a:ea typeface="ＭＳ Ｐゴシック" pitchFamily="-111" charset="-128"/>
        <a:cs typeface="+mn-cs"/>
      </a:defRPr>
    </a:lvl4pPr>
    <a:lvl5pPr marL="1558503" algn="l" defTabSz="649376" rtl="0" eaLnBrk="0" fontAlgn="base" hangingPunct="0">
      <a:spcBef>
        <a:spcPct val="30000"/>
      </a:spcBef>
      <a:spcAft>
        <a:spcPct val="0"/>
      </a:spcAft>
      <a:defRPr sz="1023" kern="1200">
        <a:solidFill>
          <a:schemeClr val="tx1"/>
        </a:solidFill>
        <a:latin typeface="Arial" pitchFamily="-111" charset="0"/>
        <a:ea typeface="ＭＳ Ｐゴシック" pitchFamily="-111" charset="-128"/>
        <a:cs typeface="+mn-cs"/>
      </a:defRPr>
    </a:lvl5pPr>
    <a:lvl6pPr marL="1948129" algn="l" defTabSz="389626" rtl="0" eaLnBrk="1" latinLnBrk="0" hangingPunct="1">
      <a:defRPr sz="1023" kern="1200">
        <a:solidFill>
          <a:schemeClr val="tx1"/>
        </a:solidFill>
        <a:latin typeface="+mn-lt"/>
        <a:ea typeface="+mn-ea"/>
        <a:cs typeface="+mn-cs"/>
      </a:defRPr>
    </a:lvl6pPr>
    <a:lvl7pPr marL="2337755" algn="l" defTabSz="389626" rtl="0" eaLnBrk="1" latinLnBrk="0" hangingPunct="1">
      <a:defRPr sz="1023" kern="1200">
        <a:solidFill>
          <a:schemeClr val="tx1"/>
        </a:solidFill>
        <a:latin typeface="+mn-lt"/>
        <a:ea typeface="+mn-ea"/>
        <a:cs typeface="+mn-cs"/>
      </a:defRPr>
    </a:lvl7pPr>
    <a:lvl8pPr marL="2727381" algn="l" defTabSz="389626" rtl="0" eaLnBrk="1" latinLnBrk="0" hangingPunct="1">
      <a:defRPr sz="1023" kern="1200">
        <a:solidFill>
          <a:schemeClr val="tx1"/>
        </a:solidFill>
        <a:latin typeface="+mn-lt"/>
        <a:ea typeface="+mn-ea"/>
        <a:cs typeface="+mn-cs"/>
      </a:defRPr>
    </a:lvl8pPr>
    <a:lvl9pPr marL="3117007" algn="l" defTabSz="389626"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323232"/>
                </a:solidFill>
                <a:effectLst/>
                <a:latin typeface="Alegreya"/>
              </a:rPr>
              <a:t>l’enseignement n’est qu’un moyen qui permet l’apprentissage. </a:t>
            </a:r>
          </a:p>
          <a:p>
            <a:r>
              <a:rPr lang="fr-FR" b="0" i="0" dirty="0">
                <a:solidFill>
                  <a:srgbClr val="323232"/>
                </a:solidFill>
                <a:effectLst/>
                <a:latin typeface="Alegreya"/>
              </a:rPr>
              <a:t>Un moyen parmi d’autres : </a:t>
            </a:r>
          </a:p>
          <a:p>
            <a:r>
              <a:rPr lang="fr-FR" b="0" i="0" dirty="0">
                <a:solidFill>
                  <a:srgbClr val="323232"/>
                </a:solidFill>
                <a:effectLst/>
                <a:latin typeface="Alegreya"/>
              </a:rPr>
              <a:t>ABDUCTION : on apprend en profitant inconsciemment de processus (linguistiques, cognitifs, psychiques) innés et universels : abductifs (Peirce, Chomsky) ou instinctifs, </a:t>
            </a:r>
          </a:p>
          <a:p>
            <a:r>
              <a:rPr lang="fr-FR" b="0" i="0" dirty="0">
                <a:solidFill>
                  <a:srgbClr val="323232"/>
                </a:solidFill>
                <a:effectLst/>
                <a:latin typeface="Alegreya"/>
              </a:rPr>
              <a:t>EXPOSITION :  mais aussi spontanément, en imitant d’autres personnes,</a:t>
            </a:r>
          </a:p>
          <a:p>
            <a:r>
              <a:rPr lang="fr-FR" b="0" i="0" dirty="0">
                <a:solidFill>
                  <a:srgbClr val="323232"/>
                </a:solidFill>
                <a:effectLst/>
                <a:latin typeface="Alegreya"/>
              </a:rPr>
              <a:t>ACTION / COMMUNICATION : ou en tentant d’interagir, de communiquer avec des personnes, </a:t>
            </a:r>
          </a:p>
          <a:p>
            <a:r>
              <a:rPr lang="fr-FR" b="0" i="0" dirty="0">
                <a:solidFill>
                  <a:srgbClr val="323232"/>
                </a:solidFill>
                <a:effectLst/>
                <a:latin typeface="Alegreya"/>
              </a:rPr>
              <a:t>AUTO-APPRENTISSAGE : en prenant conscience de son apprentissage et en s’efforçant de le diriger</a:t>
            </a:r>
          </a:p>
          <a:p>
            <a:r>
              <a:rPr lang="fr-FR" b="0" i="0" dirty="0">
                <a:solidFill>
                  <a:srgbClr val="323232"/>
                </a:solidFill>
                <a:effectLst/>
                <a:latin typeface="Alegreya"/>
              </a:rPr>
              <a:t>Ces moyens relèvent de l’apprentissage non guidé </a:t>
            </a:r>
          </a:p>
          <a:p>
            <a:r>
              <a:rPr lang="fr-FR" b="0" i="0" dirty="0">
                <a:solidFill>
                  <a:srgbClr val="323232"/>
                </a:solidFill>
                <a:effectLst/>
                <a:latin typeface="Alegreya"/>
              </a:rPr>
              <a:t>ENSEIGNEMENT : l’enseignement consiste à apprivoiser, à domestiquer un phénomène naturel, voire sauvage.</a:t>
            </a:r>
            <a:endParaRPr lang="fr-FR" dirty="0"/>
          </a:p>
        </p:txBody>
      </p:sp>
    </p:spTree>
    <p:extLst>
      <p:ext uri="{BB962C8B-B14F-4D97-AF65-F5344CB8AC3E}">
        <p14:creationId xmlns:p14="http://schemas.microsoft.com/office/powerpoint/2010/main" val="3491089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photo personnalisable">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xmlns="" id="{4513CBDF-6405-6F46-AD78-57085B65808B}"/>
              </a:ext>
            </a:extLst>
          </p:cNvPr>
          <p:cNvSpPr>
            <a:spLocks noGrp="1"/>
          </p:cNvSpPr>
          <p:nvPr>
            <p:ph type="pic" sz="quarter" idx="19" hasCustomPrompt="1"/>
          </p:nvPr>
        </p:nvSpPr>
        <p:spPr>
          <a:xfrm>
            <a:off x="770337" y="214206"/>
            <a:ext cx="4738857" cy="2806353"/>
          </a:xfrm>
          <a:custGeom>
            <a:avLst/>
            <a:gdLst>
              <a:gd name="connsiteX0" fmla="*/ 0 w 2519362"/>
              <a:gd name="connsiteY0" fmla="*/ 745331 h 1490662"/>
              <a:gd name="connsiteX1" fmla="*/ 1259681 w 2519362"/>
              <a:gd name="connsiteY1" fmla="*/ 0 h 1490662"/>
              <a:gd name="connsiteX2" fmla="*/ 2519362 w 2519362"/>
              <a:gd name="connsiteY2" fmla="*/ 745331 h 1490662"/>
              <a:gd name="connsiteX3" fmla="*/ 1259681 w 2519362"/>
              <a:gd name="connsiteY3" fmla="*/ 1490662 h 1490662"/>
              <a:gd name="connsiteX4" fmla="*/ 0 w 2519362"/>
              <a:gd name="connsiteY4" fmla="*/ 745331 h 1490662"/>
              <a:gd name="connsiteX0" fmla="*/ 30 w 2519392"/>
              <a:gd name="connsiteY0" fmla="*/ 928211 h 1673542"/>
              <a:gd name="connsiteX1" fmla="*/ 1288586 w 2519392"/>
              <a:gd name="connsiteY1" fmla="*/ 0 h 1673542"/>
              <a:gd name="connsiteX2" fmla="*/ 2519392 w 2519392"/>
              <a:gd name="connsiteY2" fmla="*/ 928211 h 1673542"/>
              <a:gd name="connsiteX3" fmla="*/ 1259711 w 2519392"/>
              <a:gd name="connsiteY3" fmla="*/ 1673542 h 1673542"/>
              <a:gd name="connsiteX4" fmla="*/ 30 w 2519392"/>
              <a:gd name="connsiteY4" fmla="*/ 928211 h 1673542"/>
              <a:gd name="connsiteX0" fmla="*/ 22 w 2654138"/>
              <a:gd name="connsiteY0" fmla="*/ 928237 h 1673623"/>
              <a:gd name="connsiteX1" fmla="*/ 1288578 w 2654138"/>
              <a:gd name="connsiteY1" fmla="*/ 26 h 1673623"/>
              <a:gd name="connsiteX2" fmla="*/ 2654138 w 2654138"/>
              <a:gd name="connsiteY2" fmla="*/ 957113 h 1673623"/>
              <a:gd name="connsiteX3" fmla="*/ 1259703 w 2654138"/>
              <a:gd name="connsiteY3" fmla="*/ 1673568 h 1673623"/>
              <a:gd name="connsiteX4" fmla="*/ 22 w 2654138"/>
              <a:gd name="connsiteY4" fmla="*/ 928237 h 1673623"/>
              <a:gd name="connsiteX0" fmla="*/ 199 w 2654315"/>
              <a:gd name="connsiteY0" fmla="*/ 928238 h 1837235"/>
              <a:gd name="connsiteX1" fmla="*/ 1288755 w 2654315"/>
              <a:gd name="connsiteY1" fmla="*/ 27 h 1837235"/>
              <a:gd name="connsiteX2" fmla="*/ 2654315 w 2654315"/>
              <a:gd name="connsiteY2" fmla="*/ 957114 h 1837235"/>
              <a:gd name="connsiteX3" fmla="*/ 1202128 w 2654315"/>
              <a:gd name="connsiteY3" fmla="*/ 1837199 h 1837235"/>
              <a:gd name="connsiteX4" fmla="*/ 199 w 2654315"/>
              <a:gd name="connsiteY4" fmla="*/ 928238 h 1837235"/>
              <a:gd name="connsiteX0" fmla="*/ 177 w 2769796"/>
              <a:gd name="connsiteY0" fmla="*/ 909038 h 1837349"/>
              <a:gd name="connsiteX1" fmla="*/ 1404236 w 2769796"/>
              <a:gd name="connsiteY1" fmla="*/ 78 h 1837349"/>
              <a:gd name="connsiteX2" fmla="*/ 2769796 w 2769796"/>
              <a:gd name="connsiteY2" fmla="*/ 957165 h 1837349"/>
              <a:gd name="connsiteX3" fmla="*/ 1317609 w 2769796"/>
              <a:gd name="connsiteY3" fmla="*/ 1837250 h 1837349"/>
              <a:gd name="connsiteX4" fmla="*/ 177 w 2769796"/>
              <a:gd name="connsiteY4" fmla="*/ 909038 h 1837349"/>
              <a:gd name="connsiteX0" fmla="*/ 177 w 2769871"/>
              <a:gd name="connsiteY0" fmla="*/ 909038 h 1837349"/>
              <a:gd name="connsiteX1" fmla="*/ 1404236 w 2769871"/>
              <a:gd name="connsiteY1" fmla="*/ 78 h 1837349"/>
              <a:gd name="connsiteX2" fmla="*/ 2769796 w 2769871"/>
              <a:gd name="connsiteY2" fmla="*/ 957165 h 1837349"/>
              <a:gd name="connsiteX3" fmla="*/ 1317609 w 2769871"/>
              <a:gd name="connsiteY3" fmla="*/ 1837250 h 1837349"/>
              <a:gd name="connsiteX4" fmla="*/ 177 w 2769871"/>
              <a:gd name="connsiteY4" fmla="*/ 909038 h 1837349"/>
              <a:gd name="connsiteX0" fmla="*/ 276 w 2769970"/>
              <a:gd name="connsiteY0" fmla="*/ 909038 h 1837716"/>
              <a:gd name="connsiteX1" fmla="*/ 1404335 w 2769970"/>
              <a:gd name="connsiteY1" fmla="*/ 78 h 1837716"/>
              <a:gd name="connsiteX2" fmla="*/ 2769895 w 2769970"/>
              <a:gd name="connsiteY2" fmla="*/ 957165 h 1837716"/>
              <a:gd name="connsiteX3" fmla="*/ 1317708 w 2769970"/>
              <a:gd name="connsiteY3" fmla="*/ 1837250 h 1837716"/>
              <a:gd name="connsiteX4" fmla="*/ 276 w 2769970"/>
              <a:gd name="connsiteY4" fmla="*/ 909038 h 1837716"/>
              <a:gd name="connsiteX0" fmla="*/ 276 w 2769970"/>
              <a:gd name="connsiteY0" fmla="*/ 909073 h 1837751"/>
              <a:gd name="connsiteX1" fmla="*/ 1404335 w 2769970"/>
              <a:gd name="connsiteY1" fmla="*/ 113 h 1837751"/>
              <a:gd name="connsiteX2" fmla="*/ 2769895 w 2769970"/>
              <a:gd name="connsiteY2" fmla="*/ 957200 h 1837751"/>
              <a:gd name="connsiteX3" fmla="*/ 1317708 w 2769970"/>
              <a:gd name="connsiteY3" fmla="*/ 1837285 h 1837751"/>
              <a:gd name="connsiteX4" fmla="*/ 276 w 2769970"/>
              <a:gd name="connsiteY4" fmla="*/ 909073 h 1837751"/>
              <a:gd name="connsiteX0" fmla="*/ 276 w 2769970"/>
              <a:gd name="connsiteY0" fmla="*/ 1014906 h 1943584"/>
              <a:gd name="connsiteX1" fmla="*/ 1404335 w 2769970"/>
              <a:gd name="connsiteY1" fmla="*/ 68 h 1943584"/>
              <a:gd name="connsiteX2" fmla="*/ 2769895 w 2769970"/>
              <a:gd name="connsiteY2" fmla="*/ 1063033 h 1943584"/>
              <a:gd name="connsiteX3" fmla="*/ 1317708 w 2769970"/>
              <a:gd name="connsiteY3" fmla="*/ 1943118 h 1943584"/>
              <a:gd name="connsiteX4" fmla="*/ 276 w 2769970"/>
              <a:gd name="connsiteY4" fmla="*/ 1014906 h 1943584"/>
              <a:gd name="connsiteX0" fmla="*/ 184 w 2952747"/>
              <a:gd name="connsiteY0" fmla="*/ 1014971 h 1943384"/>
              <a:gd name="connsiteX1" fmla="*/ 1404243 w 2952747"/>
              <a:gd name="connsiteY1" fmla="*/ 133 h 1943384"/>
              <a:gd name="connsiteX2" fmla="*/ 2952683 w 2952747"/>
              <a:gd name="connsiteY2" fmla="*/ 1082348 h 1943384"/>
              <a:gd name="connsiteX3" fmla="*/ 1317616 w 2952747"/>
              <a:gd name="connsiteY3" fmla="*/ 1943183 h 1943384"/>
              <a:gd name="connsiteX4" fmla="*/ 184 w 2952747"/>
              <a:gd name="connsiteY4" fmla="*/ 1014971 h 1943384"/>
              <a:gd name="connsiteX0" fmla="*/ 228 w 2952791"/>
              <a:gd name="connsiteY0" fmla="*/ 1014973 h 2020360"/>
              <a:gd name="connsiteX1" fmla="*/ 1404287 w 2952791"/>
              <a:gd name="connsiteY1" fmla="*/ 135 h 2020360"/>
              <a:gd name="connsiteX2" fmla="*/ 2952727 w 2952791"/>
              <a:gd name="connsiteY2" fmla="*/ 1082350 h 2020360"/>
              <a:gd name="connsiteX3" fmla="*/ 1308035 w 2952791"/>
              <a:gd name="connsiteY3" fmla="*/ 2020187 h 2020360"/>
              <a:gd name="connsiteX4" fmla="*/ 228 w 2952791"/>
              <a:gd name="connsiteY4" fmla="*/ 1014973 h 2020360"/>
              <a:gd name="connsiteX0" fmla="*/ 210 w 3039402"/>
              <a:gd name="connsiteY0" fmla="*/ 967129 h 2020965"/>
              <a:gd name="connsiteX1" fmla="*/ 1490897 w 3039402"/>
              <a:gd name="connsiteY1" fmla="*/ 418 h 2020965"/>
              <a:gd name="connsiteX2" fmla="*/ 3039337 w 3039402"/>
              <a:gd name="connsiteY2" fmla="*/ 1082633 h 2020965"/>
              <a:gd name="connsiteX3" fmla="*/ 1394645 w 3039402"/>
              <a:gd name="connsiteY3" fmla="*/ 2020470 h 2020965"/>
              <a:gd name="connsiteX4" fmla="*/ 210 w 3039402"/>
              <a:gd name="connsiteY4" fmla="*/ 967129 h 2020965"/>
              <a:gd name="connsiteX0" fmla="*/ 210 w 3039337"/>
              <a:gd name="connsiteY0" fmla="*/ 967129 h 2020965"/>
              <a:gd name="connsiteX1" fmla="*/ 1490897 w 3039337"/>
              <a:gd name="connsiteY1" fmla="*/ 418 h 2020965"/>
              <a:gd name="connsiteX2" fmla="*/ 3039337 w 3039337"/>
              <a:gd name="connsiteY2" fmla="*/ 1082633 h 2020965"/>
              <a:gd name="connsiteX3" fmla="*/ 1394645 w 3039337"/>
              <a:gd name="connsiteY3" fmla="*/ 2020470 h 2020965"/>
              <a:gd name="connsiteX4" fmla="*/ 210 w 3039337"/>
              <a:gd name="connsiteY4" fmla="*/ 967129 h 2020965"/>
              <a:gd name="connsiteX0" fmla="*/ 212 w 3077840"/>
              <a:gd name="connsiteY0" fmla="*/ 966857 h 2020357"/>
              <a:gd name="connsiteX1" fmla="*/ 1490899 w 3077840"/>
              <a:gd name="connsiteY1" fmla="*/ 146 h 2020357"/>
              <a:gd name="connsiteX2" fmla="*/ 3077840 w 3077840"/>
              <a:gd name="connsiteY2" fmla="*/ 1034235 h 2020357"/>
              <a:gd name="connsiteX3" fmla="*/ 1394647 w 3077840"/>
              <a:gd name="connsiteY3" fmla="*/ 2020198 h 2020357"/>
              <a:gd name="connsiteX4" fmla="*/ 212 w 3077840"/>
              <a:gd name="connsiteY4" fmla="*/ 966857 h 2020357"/>
              <a:gd name="connsiteX0" fmla="*/ 212 w 3077840"/>
              <a:gd name="connsiteY0" fmla="*/ 966857 h 2020357"/>
              <a:gd name="connsiteX1" fmla="*/ 1490899 w 3077840"/>
              <a:gd name="connsiteY1" fmla="*/ 146 h 2020357"/>
              <a:gd name="connsiteX2" fmla="*/ 3077840 w 3077840"/>
              <a:gd name="connsiteY2" fmla="*/ 1034235 h 2020357"/>
              <a:gd name="connsiteX3" fmla="*/ 1394647 w 3077840"/>
              <a:gd name="connsiteY3" fmla="*/ 2020198 h 2020357"/>
              <a:gd name="connsiteX4" fmla="*/ 212 w 3077840"/>
              <a:gd name="connsiteY4" fmla="*/ 966857 h 2020357"/>
              <a:gd name="connsiteX0" fmla="*/ 171 w 3077799"/>
              <a:gd name="connsiteY0" fmla="*/ 966858 h 2058850"/>
              <a:gd name="connsiteX1" fmla="*/ 1490858 w 3077799"/>
              <a:gd name="connsiteY1" fmla="*/ 147 h 2058850"/>
              <a:gd name="connsiteX2" fmla="*/ 3077799 w 3077799"/>
              <a:gd name="connsiteY2" fmla="*/ 1034236 h 2058850"/>
              <a:gd name="connsiteX3" fmla="*/ 1404232 w 3077799"/>
              <a:gd name="connsiteY3" fmla="*/ 2058701 h 2058850"/>
              <a:gd name="connsiteX4" fmla="*/ 171 w 3077799"/>
              <a:gd name="connsiteY4" fmla="*/ 966858 h 2058850"/>
              <a:gd name="connsiteX0" fmla="*/ 171 w 3087425"/>
              <a:gd name="connsiteY0" fmla="*/ 969480 h 2065565"/>
              <a:gd name="connsiteX1" fmla="*/ 1490858 w 3087425"/>
              <a:gd name="connsiteY1" fmla="*/ 2769 h 2065565"/>
              <a:gd name="connsiteX2" fmla="*/ 3087425 w 3087425"/>
              <a:gd name="connsiteY2" fmla="*/ 1277490 h 2065565"/>
              <a:gd name="connsiteX3" fmla="*/ 1404232 w 3087425"/>
              <a:gd name="connsiteY3" fmla="*/ 2061323 h 2065565"/>
              <a:gd name="connsiteX4" fmla="*/ 171 w 3087425"/>
              <a:gd name="connsiteY4" fmla="*/ 969480 h 2065565"/>
              <a:gd name="connsiteX0" fmla="*/ 111479 w 3198733"/>
              <a:gd name="connsiteY0" fmla="*/ 969480 h 2065565"/>
              <a:gd name="connsiteX1" fmla="*/ 437509 w 3198733"/>
              <a:gd name="connsiteY1" fmla="*/ 2769 h 2065565"/>
              <a:gd name="connsiteX2" fmla="*/ 3198733 w 3198733"/>
              <a:gd name="connsiteY2" fmla="*/ 1277490 h 2065565"/>
              <a:gd name="connsiteX3" fmla="*/ 1515540 w 3198733"/>
              <a:gd name="connsiteY3" fmla="*/ 2061323 h 2065565"/>
              <a:gd name="connsiteX4" fmla="*/ 111479 w 3198733"/>
              <a:gd name="connsiteY4" fmla="*/ 969480 h 2065565"/>
              <a:gd name="connsiteX0" fmla="*/ 156967 w 3109468"/>
              <a:gd name="connsiteY0" fmla="*/ 1585723 h 2070046"/>
              <a:gd name="connsiteX1" fmla="*/ 348244 w 3109468"/>
              <a:gd name="connsiteY1" fmla="*/ 2995 h 2070046"/>
              <a:gd name="connsiteX2" fmla="*/ 3109468 w 3109468"/>
              <a:gd name="connsiteY2" fmla="*/ 1277716 h 2070046"/>
              <a:gd name="connsiteX3" fmla="*/ 1426275 w 3109468"/>
              <a:gd name="connsiteY3" fmla="*/ 2061549 h 2070046"/>
              <a:gd name="connsiteX4" fmla="*/ 156967 w 3109468"/>
              <a:gd name="connsiteY4" fmla="*/ 1585723 h 2070046"/>
              <a:gd name="connsiteX0" fmla="*/ 223113 w 3175614"/>
              <a:gd name="connsiteY0" fmla="*/ 1585723 h 1968692"/>
              <a:gd name="connsiteX1" fmla="*/ 414390 w 3175614"/>
              <a:gd name="connsiteY1" fmla="*/ 2995 h 1968692"/>
              <a:gd name="connsiteX2" fmla="*/ 3175614 w 3175614"/>
              <a:gd name="connsiteY2" fmla="*/ 1277716 h 1968692"/>
              <a:gd name="connsiteX3" fmla="*/ 2464573 w 3175614"/>
              <a:gd name="connsiteY3" fmla="*/ 1955671 h 1968692"/>
              <a:gd name="connsiteX4" fmla="*/ 223113 w 3175614"/>
              <a:gd name="connsiteY4" fmla="*/ 1585723 h 1968692"/>
              <a:gd name="connsiteX0" fmla="*/ 214620 w 3003492"/>
              <a:gd name="connsiteY0" fmla="*/ 1700498 h 2136249"/>
              <a:gd name="connsiteX1" fmla="*/ 405897 w 3003492"/>
              <a:gd name="connsiteY1" fmla="*/ 117770 h 2136249"/>
              <a:gd name="connsiteX2" fmla="*/ 3003492 w 3003492"/>
              <a:gd name="connsiteY2" fmla="*/ 593595 h 2136249"/>
              <a:gd name="connsiteX3" fmla="*/ 2456080 w 3003492"/>
              <a:gd name="connsiteY3" fmla="*/ 2070446 h 2136249"/>
              <a:gd name="connsiteX4" fmla="*/ 214620 w 3003492"/>
              <a:gd name="connsiteY4" fmla="*/ 1700498 h 2136249"/>
              <a:gd name="connsiteX0" fmla="*/ 215605 w 3023727"/>
              <a:gd name="connsiteY0" fmla="*/ 1649278 h 2073653"/>
              <a:gd name="connsiteX1" fmla="*/ 406882 w 3023727"/>
              <a:gd name="connsiteY1" fmla="*/ 66550 h 2073653"/>
              <a:gd name="connsiteX2" fmla="*/ 3023727 w 3023727"/>
              <a:gd name="connsiteY2" fmla="*/ 706005 h 2073653"/>
              <a:gd name="connsiteX3" fmla="*/ 2457065 w 3023727"/>
              <a:gd name="connsiteY3" fmla="*/ 2019226 h 2073653"/>
              <a:gd name="connsiteX4" fmla="*/ 215605 w 3023727"/>
              <a:gd name="connsiteY4" fmla="*/ 1649278 h 2073653"/>
              <a:gd name="connsiteX0" fmla="*/ 207347 w 2852645"/>
              <a:gd name="connsiteY0" fmla="*/ 1644653 h 2067700"/>
              <a:gd name="connsiteX1" fmla="*/ 398624 w 2852645"/>
              <a:gd name="connsiteY1" fmla="*/ 61925 h 2067700"/>
              <a:gd name="connsiteX2" fmla="*/ 2851840 w 2852645"/>
              <a:gd name="connsiteY2" fmla="*/ 720631 h 2067700"/>
              <a:gd name="connsiteX3" fmla="*/ 2448807 w 2852645"/>
              <a:gd name="connsiteY3" fmla="*/ 2014601 h 2067700"/>
              <a:gd name="connsiteX4" fmla="*/ 207347 w 2852645"/>
              <a:gd name="connsiteY4" fmla="*/ 1644653 h 2067700"/>
              <a:gd name="connsiteX0" fmla="*/ 172742 w 2944617"/>
              <a:gd name="connsiteY0" fmla="*/ 1792217 h 2115250"/>
              <a:gd name="connsiteX1" fmla="*/ 489004 w 2944617"/>
              <a:gd name="connsiteY1" fmla="*/ 71711 h 2115250"/>
              <a:gd name="connsiteX2" fmla="*/ 2942220 w 2944617"/>
              <a:gd name="connsiteY2" fmla="*/ 730417 h 2115250"/>
              <a:gd name="connsiteX3" fmla="*/ 2539187 w 2944617"/>
              <a:gd name="connsiteY3" fmla="*/ 2024387 h 2115250"/>
              <a:gd name="connsiteX4" fmla="*/ 172742 w 2944617"/>
              <a:gd name="connsiteY4" fmla="*/ 1792217 h 2115250"/>
              <a:gd name="connsiteX0" fmla="*/ 172742 w 2944617"/>
              <a:gd name="connsiteY0" fmla="*/ 1832396 h 2155429"/>
              <a:gd name="connsiteX1" fmla="*/ 489004 w 2944617"/>
              <a:gd name="connsiteY1" fmla="*/ 111890 h 2155429"/>
              <a:gd name="connsiteX2" fmla="*/ 2942220 w 2944617"/>
              <a:gd name="connsiteY2" fmla="*/ 770596 h 2155429"/>
              <a:gd name="connsiteX3" fmla="*/ 2539187 w 2944617"/>
              <a:gd name="connsiteY3" fmla="*/ 2064566 h 2155429"/>
              <a:gd name="connsiteX4" fmla="*/ 172742 w 2944617"/>
              <a:gd name="connsiteY4" fmla="*/ 1832396 h 2155429"/>
              <a:gd name="connsiteX0" fmla="*/ 173820 w 2971108"/>
              <a:gd name="connsiteY0" fmla="*/ 1896032 h 2230539"/>
              <a:gd name="connsiteX1" fmla="*/ 490082 w 2971108"/>
              <a:gd name="connsiteY1" fmla="*/ 175526 h 2230539"/>
              <a:gd name="connsiteX2" fmla="*/ 2970469 w 2971108"/>
              <a:gd name="connsiteY2" fmla="*/ 679230 h 2230539"/>
              <a:gd name="connsiteX3" fmla="*/ 2540265 w 2971108"/>
              <a:gd name="connsiteY3" fmla="*/ 2128202 h 2230539"/>
              <a:gd name="connsiteX4" fmla="*/ 173820 w 2971108"/>
              <a:gd name="connsiteY4" fmla="*/ 1896032 h 223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108" h="2230539">
                <a:moveTo>
                  <a:pt x="173820" y="1896032"/>
                </a:moveTo>
                <a:cubicBezTo>
                  <a:pt x="-167877" y="1570586"/>
                  <a:pt x="23974" y="378326"/>
                  <a:pt x="490082" y="175526"/>
                </a:cubicBezTo>
                <a:cubicBezTo>
                  <a:pt x="956190" y="-27274"/>
                  <a:pt x="2901618" y="-237455"/>
                  <a:pt x="2970469" y="679230"/>
                </a:cubicBezTo>
                <a:cubicBezTo>
                  <a:pt x="2970469" y="1090865"/>
                  <a:pt x="3006373" y="1925402"/>
                  <a:pt x="2540265" y="2128202"/>
                </a:cubicBezTo>
                <a:cubicBezTo>
                  <a:pt x="2074157" y="2331002"/>
                  <a:pt x="515517" y="2221478"/>
                  <a:pt x="173820" y="1896032"/>
                </a:cubicBezTo>
                <a:close/>
              </a:path>
            </a:pathLst>
          </a:custGeom>
          <a:solidFill>
            <a:schemeClr val="accent3">
              <a:lumMod val="85000"/>
              <a:alpha val="30000"/>
            </a:schemeClr>
          </a:solidFill>
        </p:spPr>
        <p:txBody>
          <a:bodyPr vert="horz" anchor="ctr"/>
          <a:lstStyle>
            <a:lvl1pPr marL="0" indent="0" algn="l">
              <a:buNone/>
              <a:defRPr sz="1300"/>
            </a:lvl1pPr>
          </a:lstStyle>
          <a:p>
            <a:r>
              <a:rPr lang="fr-FR" dirty="0"/>
              <a:t>Insérer image en cliquant ici ➡️</a:t>
            </a:r>
          </a:p>
        </p:txBody>
      </p:sp>
      <p:sp>
        <p:nvSpPr>
          <p:cNvPr id="2" name="Ellipse 1">
            <a:extLst>
              <a:ext uri="{FF2B5EF4-FFF2-40B4-BE49-F238E27FC236}">
                <a16:creationId xmlns:a16="http://schemas.microsoft.com/office/drawing/2014/main" xmlns="" id="{8C33D01A-FC2B-0942-B571-5BF831A9A586}"/>
              </a:ext>
            </a:extLst>
          </p:cNvPr>
          <p:cNvSpPr/>
          <p:nvPr userDrawn="1"/>
        </p:nvSpPr>
        <p:spPr>
          <a:xfrm rot="11525022">
            <a:off x="4269625" y="1385313"/>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3DA8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3" name="Rectangle à coins arrondis 2">
            <a:extLst>
              <a:ext uri="{FF2B5EF4-FFF2-40B4-BE49-F238E27FC236}">
                <a16:creationId xmlns:a16="http://schemas.microsoft.com/office/drawing/2014/main" xmlns="" id="{B12F0FD3-FDB2-2344-AD56-6A1ED353276F}"/>
              </a:ext>
            </a:extLst>
          </p:cNvPr>
          <p:cNvSpPr/>
          <p:nvPr userDrawn="1"/>
        </p:nvSpPr>
        <p:spPr>
          <a:xfrm>
            <a:off x="1713837" y="2973797"/>
            <a:ext cx="7208058" cy="54006"/>
          </a:xfrm>
          <a:prstGeom prst="roundRect">
            <a:avLst>
              <a:gd name="adj" fmla="val 50000"/>
            </a:avLst>
          </a:prstGeom>
          <a:solidFill>
            <a:srgbClr val="2A8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pic>
        <p:nvPicPr>
          <p:cNvPr id="15" name="Image 14">
            <a:extLst>
              <a:ext uri="{FF2B5EF4-FFF2-40B4-BE49-F238E27FC236}">
                <a16:creationId xmlns:a16="http://schemas.microsoft.com/office/drawing/2014/main" xmlns="" id="{6E524112-AE73-F94A-99EA-10D01DC3F361}"/>
              </a:ext>
            </a:extLst>
          </p:cNvPr>
          <p:cNvPicPr>
            <a:picLocks noChangeAspect="1"/>
          </p:cNvPicPr>
          <p:nvPr userDrawn="1"/>
        </p:nvPicPr>
        <p:blipFill>
          <a:blip r:embed="rId2"/>
          <a:stretch>
            <a:fillRect/>
          </a:stretch>
        </p:blipFill>
        <p:spPr>
          <a:xfrm>
            <a:off x="5868144" y="4444349"/>
            <a:ext cx="534528" cy="534528"/>
          </a:xfrm>
          <a:prstGeom prst="rect">
            <a:avLst/>
          </a:prstGeom>
        </p:spPr>
      </p:pic>
      <p:pic>
        <p:nvPicPr>
          <p:cNvPr id="16" name="Image 15">
            <a:extLst>
              <a:ext uri="{FF2B5EF4-FFF2-40B4-BE49-F238E27FC236}">
                <a16:creationId xmlns:a16="http://schemas.microsoft.com/office/drawing/2014/main" xmlns="" id="{DE2229D3-58C4-2B4C-B691-1747DBF331FC}"/>
              </a:ext>
            </a:extLst>
          </p:cNvPr>
          <p:cNvPicPr>
            <a:picLocks noChangeAspect="1"/>
          </p:cNvPicPr>
          <p:nvPr userDrawn="1"/>
        </p:nvPicPr>
        <p:blipFill>
          <a:blip r:embed="rId3"/>
          <a:stretch>
            <a:fillRect/>
          </a:stretch>
        </p:blipFill>
        <p:spPr>
          <a:xfrm>
            <a:off x="6475739" y="4402638"/>
            <a:ext cx="1403648" cy="647419"/>
          </a:xfrm>
          <a:prstGeom prst="rect">
            <a:avLst/>
          </a:prstGeom>
        </p:spPr>
      </p:pic>
      <p:pic>
        <p:nvPicPr>
          <p:cNvPr id="17" name="Image 16">
            <a:extLst>
              <a:ext uri="{FF2B5EF4-FFF2-40B4-BE49-F238E27FC236}">
                <a16:creationId xmlns:a16="http://schemas.microsoft.com/office/drawing/2014/main" xmlns="" id="{3169D84E-7B8F-9942-A688-2DAB6010B0E3}"/>
              </a:ext>
            </a:extLst>
          </p:cNvPr>
          <p:cNvPicPr>
            <a:picLocks noChangeAspect="1"/>
          </p:cNvPicPr>
          <p:nvPr userDrawn="1"/>
        </p:nvPicPr>
        <p:blipFill>
          <a:blip r:embed="rId4"/>
          <a:stretch>
            <a:fillRect/>
          </a:stretch>
        </p:blipFill>
        <p:spPr>
          <a:xfrm>
            <a:off x="7890709" y="4428947"/>
            <a:ext cx="1004342" cy="565358"/>
          </a:xfrm>
          <a:prstGeom prst="rect">
            <a:avLst/>
          </a:prstGeom>
        </p:spPr>
      </p:pic>
      <p:pic>
        <p:nvPicPr>
          <p:cNvPr id="18" name="Image 17">
            <a:extLst>
              <a:ext uri="{FF2B5EF4-FFF2-40B4-BE49-F238E27FC236}">
                <a16:creationId xmlns:a16="http://schemas.microsoft.com/office/drawing/2014/main" xmlns="" id="{F856C3E3-10A9-0E40-A4D8-4764F091B94E}"/>
              </a:ext>
            </a:extLst>
          </p:cNvPr>
          <p:cNvPicPr>
            <a:picLocks noChangeAspect="1"/>
          </p:cNvPicPr>
          <p:nvPr userDrawn="1"/>
        </p:nvPicPr>
        <p:blipFill>
          <a:blip r:embed="rId5"/>
          <a:stretch>
            <a:fillRect/>
          </a:stretch>
        </p:blipFill>
        <p:spPr>
          <a:xfrm>
            <a:off x="251520" y="4478594"/>
            <a:ext cx="1192506" cy="466037"/>
          </a:xfrm>
          <a:prstGeom prst="rect">
            <a:avLst/>
          </a:prstGeom>
        </p:spPr>
      </p:pic>
      <p:pic>
        <p:nvPicPr>
          <p:cNvPr id="19" name="Image 18">
            <a:extLst>
              <a:ext uri="{FF2B5EF4-FFF2-40B4-BE49-F238E27FC236}">
                <a16:creationId xmlns:a16="http://schemas.microsoft.com/office/drawing/2014/main" xmlns="" id="{0C110333-49C6-364A-8BE7-60DD20890D1B}"/>
              </a:ext>
            </a:extLst>
          </p:cNvPr>
          <p:cNvPicPr>
            <a:picLocks noChangeAspect="1"/>
          </p:cNvPicPr>
          <p:nvPr userDrawn="1"/>
        </p:nvPicPr>
        <p:blipFill rotWithShape="1">
          <a:blip r:embed="rId6"/>
          <a:srcRect l="14381" t="26256" r="24276" b="63824"/>
          <a:stretch/>
        </p:blipFill>
        <p:spPr>
          <a:xfrm>
            <a:off x="7308304" y="139896"/>
            <a:ext cx="1619672" cy="370213"/>
          </a:xfrm>
          <a:prstGeom prst="rect">
            <a:avLst/>
          </a:prstGeom>
        </p:spPr>
      </p:pic>
      <p:sp>
        <p:nvSpPr>
          <p:cNvPr id="20" name="Espace réservé du texte 23">
            <a:extLst>
              <a:ext uri="{FF2B5EF4-FFF2-40B4-BE49-F238E27FC236}">
                <a16:creationId xmlns:a16="http://schemas.microsoft.com/office/drawing/2014/main" xmlns="" id="{467D90E5-7818-564D-A990-0C252EBF5322}"/>
              </a:ext>
            </a:extLst>
          </p:cNvPr>
          <p:cNvSpPr>
            <a:spLocks noGrp="1"/>
          </p:cNvSpPr>
          <p:nvPr>
            <p:ph type="body" sz="quarter" idx="14" hasCustomPrompt="1"/>
          </p:nvPr>
        </p:nvSpPr>
        <p:spPr>
          <a:xfrm>
            <a:off x="1849482" y="1970518"/>
            <a:ext cx="7036107" cy="485887"/>
          </a:xfrm>
          <a:prstGeom prst="rect">
            <a:avLst/>
          </a:prstGeom>
        </p:spPr>
        <p:txBody>
          <a:bodyPr/>
          <a:lstStyle>
            <a:lvl1pPr marL="0" indent="0" algn="r">
              <a:buNone/>
              <a:defRPr sz="3400" b="1" i="0">
                <a:latin typeface="Comfortaa" pitchFamily="2" charset="0"/>
              </a:defRPr>
            </a:lvl1pPr>
          </a:lstStyle>
          <a:p>
            <a:r>
              <a:rPr lang="fr-FR" dirty="0"/>
              <a:t>Titre</a:t>
            </a:r>
          </a:p>
        </p:txBody>
      </p:sp>
      <p:sp>
        <p:nvSpPr>
          <p:cNvPr id="21" name="Espace réservé du texte 25">
            <a:extLst>
              <a:ext uri="{FF2B5EF4-FFF2-40B4-BE49-F238E27FC236}">
                <a16:creationId xmlns:a16="http://schemas.microsoft.com/office/drawing/2014/main" xmlns="" id="{B04E3F2B-C012-9F4C-A040-71BF53EFBF23}"/>
              </a:ext>
            </a:extLst>
          </p:cNvPr>
          <p:cNvSpPr>
            <a:spLocks noGrp="1"/>
          </p:cNvSpPr>
          <p:nvPr>
            <p:ph type="body" sz="quarter" idx="15" hasCustomPrompt="1"/>
          </p:nvPr>
        </p:nvSpPr>
        <p:spPr>
          <a:xfrm>
            <a:off x="1849482" y="2550804"/>
            <a:ext cx="7045569" cy="324110"/>
          </a:xfrm>
          <a:prstGeom prst="rect">
            <a:avLst/>
          </a:prstGeom>
        </p:spPr>
        <p:txBody>
          <a:bodyPr/>
          <a:lstStyle>
            <a:lvl1pPr marL="0" indent="0" algn="r">
              <a:buNone/>
              <a:defRPr sz="2000" b="1" i="0">
                <a:latin typeface="Comfortaa" pitchFamily="2" charset="0"/>
              </a:defRPr>
            </a:lvl1pPr>
          </a:lstStyle>
          <a:p>
            <a:r>
              <a:rPr lang="fr-FR" dirty="0"/>
              <a:t>sous-titre</a:t>
            </a:r>
          </a:p>
        </p:txBody>
      </p:sp>
      <p:sp>
        <p:nvSpPr>
          <p:cNvPr id="22" name="Espace réservé du texte 27">
            <a:extLst>
              <a:ext uri="{FF2B5EF4-FFF2-40B4-BE49-F238E27FC236}">
                <a16:creationId xmlns:a16="http://schemas.microsoft.com/office/drawing/2014/main" xmlns="" id="{5A6AA57F-FB07-5A45-8FF4-0938CC00B906}"/>
              </a:ext>
            </a:extLst>
          </p:cNvPr>
          <p:cNvSpPr>
            <a:spLocks noGrp="1"/>
          </p:cNvSpPr>
          <p:nvPr>
            <p:ph type="body" sz="quarter" idx="16" hasCustomPrompt="1"/>
          </p:nvPr>
        </p:nvSpPr>
        <p:spPr>
          <a:xfrm>
            <a:off x="1849482" y="3126686"/>
            <a:ext cx="7045569" cy="323683"/>
          </a:xfrm>
          <a:prstGeom prst="rect">
            <a:avLst/>
          </a:prstGeom>
        </p:spPr>
        <p:txBody>
          <a:bodyPr/>
          <a:lstStyle>
            <a:lvl1pPr marL="0" indent="0" algn="r">
              <a:buNone/>
              <a:defRPr sz="2000">
                <a:solidFill>
                  <a:schemeClr val="bg1"/>
                </a:solidFill>
                <a:latin typeface="Comfortaa" pitchFamily="2" charset="0"/>
              </a:defRPr>
            </a:lvl1pPr>
          </a:lstStyle>
          <a:p>
            <a:r>
              <a:rPr lang="fr-FR" dirty="0"/>
              <a:t>Prénom Nom</a:t>
            </a:r>
          </a:p>
        </p:txBody>
      </p:sp>
      <p:sp>
        <p:nvSpPr>
          <p:cNvPr id="23" name="Espace réservé du texte 29">
            <a:extLst>
              <a:ext uri="{FF2B5EF4-FFF2-40B4-BE49-F238E27FC236}">
                <a16:creationId xmlns:a16="http://schemas.microsoft.com/office/drawing/2014/main" xmlns="" id="{C11D36E1-CFD9-5642-B1CF-FE6BECB6B9B5}"/>
              </a:ext>
            </a:extLst>
          </p:cNvPr>
          <p:cNvSpPr>
            <a:spLocks noGrp="1"/>
          </p:cNvSpPr>
          <p:nvPr>
            <p:ph type="body" sz="quarter" idx="17" hasCustomPrompt="1"/>
          </p:nvPr>
        </p:nvSpPr>
        <p:spPr>
          <a:xfrm>
            <a:off x="1844750" y="3468690"/>
            <a:ext cx="7045569" cy="316018"/>
          </a:xfrm>
          <a:prstGeom prst="rect">
            <a:avLst/>
          </a:prstGeom>
        </p:spPr>
        <p:txBody>
          <a:bodyPr/>
          <a:lstStyle>
            <a:lvl1pPr marL="0" indent="0" algn="r">
              <a:buNone/>
              <a:defRPr sz="1900">
                <a:latin typeface="Comfortaa" pitchFamily="2" charset="0"/>
              </a:defRPr>
            </a:lvl1pPr>
          </a:lstStyle>
          <a:p>
            <a:r>
              <a:rPr lang="fr-FR" dirty="0"/>
              <a:t>Adresse email</a:t>
            </a:r>
          </a:p>
        </p:txBody>
      </p:sp>
      <p:sp>
        <p:nvSpPr>
          <p:cNvPr id="25" name="Espace réservé du texte 31">
            <a:extLst>
              <a:ext uri="{FF2B5EF4-FFF2-40B4-BE49-F238E27FC236}">
                <a16:creationId xmlns:a16="http://schemas.microsoft.com/office/drawing/2014/main" xmlns="" id="{09BA005D-7F01-6D48-A430-344D5AF1E88C}"/>
              </a:ext>
            </a:extLst>
          </p:cNvPr>
          <p:cNvSpPr>
            <a:spLocks noGrp="1"/>
          </p:cNvSpPr>
          <p:nvPr>
            <p:ph type="body" sz="quarter" idx="18" hasCustomPrompt="1"/>
          </p:nvPr>
        </p:nvSpPr>
        <p:spPr>
          <a:xfrm>
            <a:off x="1844750" y="3806498"/>
            <a:ext cx="7045569" cy="292968"/>
          </a:xfrm>
          <a:prstGeom prst="rect">
            <a:avLst/>
          </a:prstGeom>
        </p:spPr>
        <p:txBody>
          <a:bodyPr/>
          <a:lstStyle>
            <a:lvl1pPr marL="0" indent="0" algn="r">
              <a:buNone/>
              <a:defRPr sz="1700">
                <a:latin typeface="Comfortaa" pitchFamily="2" charset="0"/>
              </a:defRPr>
            </a:lvl1pPr>
          </a:lstStyle>
          <a:p>
            <a:r>
              <a:rPr lang="fr-FR" dirty="0"/>
              <a:t>Fonction</a:t>
            </a:r>
          </a:p>
        </p:txBody>
      </p:sp>
      <p:sp>
        <p:nvSpPr>
          <p:cNvPr id="27" name="Espace réservé du texte 29">
            <a:extLst>
              <a:ext uri="{FF2B5EF4-FFF2-40B4-BE49-F238E27FC236}">
                <a16:creationId xmlns:a16="http://schemas.microsoft.com/office/drawing/2014/main" xmlns="" id="{C4F00618-D5CD-4244-BF16-04574261BF47}"/>
              </a:ext>
            </a:extLst>
          </p:cNvPr>
          <p:cNvSpPr>
            <a:spLocks noGrp="1"/>
          </p:cNvSpPr>
          <p:nvPr>
            <p:ph type="body" sz="quarter" idx="20" hasCustomPrompt="1"/>
          </p:nvPr>
        </p:nvSpPr>
        <p:spPr>
          <a:xfrm>
            <a:off x="1043608" y="689559"/>
            <a:ext cx="4176464" cy="316018"/>
          </a:xfrm>
          <a:prstGeom prst="rect">
            <a:avLst/>
          </a:prstGeom>
        </p:spPr>
        <p:txBody>
          <a:bodyPr lIns="90000"/>
          <a:lstStyle>
            <a:lvl1pPr marL="0" indent="0" algn="ctr">
              <a:buNone/>
              <a:defRPr sz="2000">
                <a:solidFill>
                  <a:schemeClr val="bg1"/>
                </a:solidFill>
                <a:latin typeface="Comfortaa" pitchFamily="2" charset="0"/>
              </a:defRPr>
            </a:lvl1pPr>
          </a:lstStyle>
          <a:p>
            <a:r>
              <a:rPr lang="fr-FR" dirty="0"/>
              <a:t>Date / évènement</a:t>
            </a:r>
          </a:p>
        </p:txBody>
      </p:sp>
    </p:spTree>
    <p:extLst>
      <p:ext uri="{BB962C8B-B14F-4D97-AF65-F5344CB8AC3E}">
        <p14:creationId xmlns:p14="http://schemas.microsoft.com/office/powerpoint/2010/main" val="393101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 partie 1">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5754" y="1815666"/>
            <a:ext cx="6752492" cy="1600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a:extLst>
              <a:ext uri="{FF2B5EF4-FFF2-40B4-BE49-F238E27FC236}">
                <a16:creationId xmlns:a16="http://schemas.microsoft.com/office/drawing/2014/main" xmlns="" id="{15B40D4A-F050-744A-A4C2-D70A07D16C3A}"/>
              </a:ext>
            </a:extLst>
          </p:cNvPr>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Tree>
    <p:extLst>
      <p:ext uri="{BB962C8B-B14F-4D97-AF65-F5344CB8AC3E}">
        <p14:creationId xmlns:p14="http://schemas.microsoft.com/office/powerpoint/2010/main" val="1343756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partie 2">
    <p:spTree>
      <p:nvGrpSpPr>
        <p:cNvPr id="1" name=""/>
        <p:cNvGrpSpPr/>
        <p:nvPr/>
      </p:nvGrpSpPr>
      <p:grpSpPr>
        <a:xfrm>
          <a:off x="0" y="0"/>
          <a:ext cx="0" cy="0"/>
          <a:chOff x="0" y="0"/>
          <a:chExt cx="0" cy="0"/>
        </a:xfrm>
      </p:grpSpPr>
      <p:sp>
        <p:nvSpPr>
          <p:cNvPr id="2" name="Titre 1"/>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
        <p:nvSpPr>
          <p:cNvPr id="3" name="Espace réservé du contenu 2"/>
          <p:cNvSpPr>
            <a:spLocks noGrp="1"/>
          </p:cNvSpPr>
          <p:nvPr>
            <p:ph idx="1"/>
          </p:nvPr>
        </p:nvSpPr>
        <p:spPr>
          <a:xfrm>
            <a:off x="1195754" y="1815666"/>
            <a:ext cx="6752492" cy="16004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279074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 partie 2 bis">
    <p:spTree>
      <p:nvGrpSpPr>
        <p:cNvPr id="1" name=""/>
        <p:cNvGrpSpPr/>
        <p:nvPr/>
      </p:nvGrpSpPr>
      <p:grpSpPr>
        <a:xfrm>
          <a:off x="0" y="0"/>
          <a:ext cx="0" cy="0"/>
          <a:chOff x="0" y="0"/>
          <a:chExt cx="0" cy="0"/>
        </a:xfrm>
      </p:grpSpPr>
      <p:sp>
        <p:nvSpPr>
          <p:cNvPr id="2" name="Titre 1"/>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
        <p:nvSpPr>
          <p:cNvPr id="11" name="Espace réservé pour une image  4">
            <a:extLst>
              <a:ext uri="{FF2B5EF4-FFF2-40B4-BE49-F238E27FC236}">
                <a16:creationId xmlns:a16="http://schemas.microsoft.com/office/drawing/2014/main" xmlns="" id="{4B3A3EF4-9197-9C49-A2DC-420A7A2270F6}"/>
              </a:ext>
            </a:extLst>
          </p:cNvPr>
          <p:cNvSpPr>
            <a:spLocks noGrp="1"/>
          </p:cNvSpPr>
          <p:nvPr>
            <p:ph type="pic" sz="quarter" idx="19" hasCustomPrompt="1"/>
          </p:nvPr>
        </p:nvSpPr>
        <p:spPr>
          <a:xfrm>
            <a:off x="5148064" y="2067694"/>
            <a:ext cx="3456384" cy="1800200"/>
          </a:xfrm>
          <a:custGeom>
            <a:avLst/>
            <a:gdLst>
              <a:gd name="connsiteX0" fmla="*/ 0 w 2519362"/>
              <a:gd name="connsiteY0" fmla="*/ 745331 h 1490662"/>
              <a:gd name="connsiteX1" fmla="*/ 1259681 w 2519362"/>
              <a:gd name="connsiteY1" fmla="*/ 0 h 1490662"/>
              <a:gd name="connsiteX2" fmla="*/ 2519362 w 2519362"/>
              <a:gd name="connsiteY2" fmla="*/ 745331 h 1490662"/>
              <a:gd name="connsiteX3" fmla="*/ 1259681 w 2519362"/>
              <a:gd name="connsiteY3" fmla="*/ 1490662 h 1490662"/>
              <a:gd name="connsiteX4" fmla="*/ 0 w 2519362"/>
              <a:gd name="connsiteY4" fmla="*/ 745331 h 1490662"/>
              <a:gd name="connsiteX0" fmla="*/ 30 w 2519392"/>
              <a:gd name="connsiteY0" fmla="*/ 928211 h 1673542"/>
              <a:gd name="connsiteX1" fmla="*/ 1288586 w 2519392"/>
              <a:gd name="connsiteY1" fmla="*/ 0 h 1673542"/>
              <a:gd name="connsiteX2" fmla="*/ 2519392 w 2519392"/>
              <a:gd name="connsiteY2" fmla="*/ 928211 h 1673542"/>
              <a:gd name="connsiteX3" fmla="*/ 1259711 w 2519392"/>
              <a:gd name="connsiteY3" fmla="*/ 1673542 h 1673542"/>
              <a:gd name="connsiteX4" fmla="*/ 30 w 2519392"/>
              <a:gd name="connsiteY4" fmla="*/ 928211 h 1673542"/>
              <a:gd name="connsiteX0" fmla="*/ 22 w 2654138"/>
              <a:gd name="connsiteY0" fmla="*/ 928237 h 1673623"/>
              <a:gd name="connsiteX1" fmla="*/ 1288578 w 2654138"/>
              <a:gd name="connsiteY1" fmla="*/ 26 h 1673623"/>
              <a:gd name="connsiteX2" fmla="*/ 2654138 w 2654138"/>
              <a:gd name="connsiteY2" fmla="*/ 957113 h 1673623"/>
              <a:gd name="connsiteX3" fmla="*/ 1259703 w 2654138"/>
              <a:gd name="connsiteY3" fmla="*/ 1673568 h 1673623"/>
              <a:gd name="connsiteX4" fmla="*/ 22 w 2654138"/>
              <a:gd name="connsiteY4" fmla="*/ 928237 h 1673623"/>
              <a:gd name="connsiteX0" fmla="*/ 199 w 2654315"/>
              <a:gd name="connsiteY0" fmla="*/ 928238 h 1837235"/>
              <a:gd name="connsiteX1" fmla="*/ 1288755 w 2654315"/>
              <a:gd name="connsiteY1" fmla="*/ 27 h 1837235"/>
              <a:gd name="connsiteX2" fmla="*/ 2654315 w 2654315"/>
              <a:gd name="connsiteY2" fmla="*/ 957114 h 1837235"/>
              <a:gd name="connsiteX3" fmla="*/ 1202128 w 2654315"/>
              <a:gd name="connsiteY3" fmla="*/ 1837199 h 1837235"/>
              <a:gd name="connsiteX4" fmla="*/ 199 w 2654315"/>
              <a:gd name="connsiteY4" fmla="*/ 928238 h 1837235"/>
              <a:gd name="connsiteX0" fmla="*/ 177 w 2769796"/>
              <a:gd name="connsiteY0" fmla="*/ 909038 h 1837349"/>
              <a:gd name="connsiteX1" fmla="*/ 1404236 w 2769796"/>
              <a:gd name="connsiteY1" fmla="*/ 78 h 1837349"/>
              <a:gd name="connsiteX2" fmla="*/ 2769796 w 2769796"/>
              <a:gd name="connsiteY2" fmla="*/ 957165 h 1837349"/>
              <a:gd name="connsiteX3" fmla="*/ 1317609 w 2769796"/>
              <a:gd name="connsiteY3" fmla="*/ 1837250 h 1837349"/>
              <a:gd name="connsiteX4" fmla="*/ 177 w 2769796"/>
              <a:gd name="connsiteY4" fmla="*/ 909038 h 1837349"/>
              <a:gd name="connsiteX0" fmla="*/ 177 w 2769871"/>
              <a:gd name="connsiteY0" fmla="*/ 909038 h 1837349"/>
              <a:gd name="connsiteX1" fmla="*/ 1404236 w 2769871"/>
              <a:gd name="connsiteY1" fmla="*/ 78 h 1837349"/>
              <a:gd name="connsiteX2" fmla="*/ 2769796 w 2769871"/>
              <a:gd name="connsiteY2" fmla="*/ 957165 h 1837349"/>
              <a:gd name="connsiteX3" fmla="*/ 1317609 w 2769871"/>
              <a:gd name="connsiteY3" fmla="*/ 1837250 h 1837349"/>
              <a:gd name="connsiteX4" fmla="*/ 177 w 2769871"/>
              <a:gd name="connsiteY4" fmla="*/ 909038 h 1837349"/>
              <a:gd name="connsiteX0" fmla="*/ 276 w 2769970"/>
              <a:gd name="connsiteY0" fmla="*/ 909038 h 1837716"/>
              <a:gd name="connsiteX1" fmla="*/ 1404335 w 2769970"/>
              <a:gd name="connsiteY1" fmla="*/ 78 h 1837716"/>
              <a:gd name="connsiteX2" fmla="*/ 2769895 w 2769970"/>
              <a:gd name="connsiteY2" fmla="*/ 957165 h 1837716"/>
              <a:gd name="connsiteX3" fmla="*/ 1317708 w 2769970"/>
              <a:gd name="connsiteY3" fmla="*/ 1837250 h 1837716"/>
              <a:gd name="connsiteX4" fmla="*/ 276 w 2769970"/>
              <a:gd name="connsiteY4" fmla="*/ 909038 h 1837716"/>
              <a:gd name="connsiteX0" fmla="*/ 276 w 2769970"/>
              <a:gd name="connsiteY0" fmla="*/ 909073 h 1837751"/>
              <a:gd name="connsiteX1" fmla="*/ 1404335 w 2769970"/>
              <a:gd name="connsiteY1" fmla="*/ 113 h 1837751"/>
              <a:gd name="connsiteX2" fmla="*/ 2769895 w 2769970"/>
              <a:gd name="connsiteY2" fmla="*/ 957200 h 1837751"/>
              <a:gd name="connsiteX3" fmla="*/ 1317708 w 2769970"/>
              <a:gd name="connsiteY3" fmla="*/ 1837285 h 1837751"/>
              <a:gd name="connsiteX4" fmla="*/ 276 w 2769970"/>
              <a:gd name="connsiteY4" fmla="*/ 909073 h 1837751"/>
              <a:gd name="connsiteX0" fmla="*/ 276 w 2769970"/>
              <a:gd name="connsiteY0" fmla="*/ 1014906 h 1943584"/>
              <a:gd name="connsiteX1" fmla="*/ 1404335 w 2769970"/>
              <a:gd name="connsiteY1" fmla="*/ 68 h 1943584"/>
              <a:gd name="connsiteX2" fmla="*/ 2769895 w 2769970"/>
              <a:gd name="connsiteY2" fmla="*/ 1063033 h 1943584"/>
              <a:gd name="connsiteX3" fmla="*/ 1317708 w 2769970"/>
              <a:gd name="connsiteY3" fmla="*/ 1943118 h 1943584"/>
              <a:gd name="connsiteX4" fmla="*/ 276 w 2769970"/>
              <a:gd name="connsiteY4" fmla="*/ 1014906 h 1943584"/>
              <a:gd name="connsiteX0" fmla="*/ 184 w 2952747"/>
              <a:gd name="connsiteY0" fmla="*/ 1014971 h 1943384"/>
              <a:gd name="connsiteX1" fmla="*/ 1404243 w 2952747"/>
              <a:gd name="connsiteY1" fmla="*/ 133 h 1943384"/>
              <a:gd name="connsiteX2" fmla="*/ 2952683 w 2952747"/>
              <a:gd name="connsiteY2" fmla="*/ 1082348 h 1943384"/>
              <a:gd name="connsiteX3" fmla="*/ 1317616 w 2952747"/>
              <a:gd name="connsiteY3" fmla="*/ 1943183 h 1943384"/>
              <a:gd name="connsiteX4" fmla="*/ 184 w 2952747"/>
              <a:gd name="connsiteY4" fmla="*/ 1014971 h 1943384"/>
              <a:gd name="connsiteX0" fmla="*/ 228 w 2952791"/>
              <a:gd name="connsiteY0" fmla="*/ 1014973 h 2020360"/>
              <a:gd name="connsiteX1" fmla="*/ 1404287 w 2952791"/>
              <a:gd name="connsiteY1" fmla="*/ 135 h 2020360"/>
              <a:gd name="connsiteX2" fmla="*/ 2952727 w 2952791"/>
              <a:gd name="connsiteY2" fmla="*/ 1082350 h 2020360"/>
              <a:gd name="connsiteX3" fmla="*/ 1308035 w 2952791"/>
              <a:gd name="connsiteY3" fmla="*/ 2020187 h 2020360"/>
              <a:gd name="connsiteX4" fmla="*/ 228 w 2952791"/>
              <a:gd name="connsiteY4" fmla="*/ 1014973 h 2020360"/>
              <a:gd name="connsiteX0" fmla="*/ 210 w 3039402"/>
              <a:gd name="connsiteY0" fmla="*/ 967129 h 2020965"/>
              <a:gd name="connsiteX1" fmla="*/ 1490897 w 3039402"/>
              <a:gd name="connsiteY1" fmla="*/ 418 h 2020965"/>
              <a:gd name="connsiteX2" fmla="*/ 3039337 w 3039402"/>
              <a:gd name="connsiteY2" fmla="*/ 1082633 h 2020965"/>
              <a:gd name="connsiteX3" fmla="*/ 1394645 w 3039402"/>
              <a:gd name="connsiteY3" fmla="*/ 2020470 h 2020965"/>
              <a:gd name="connsiteX4" fmla="*/ 210 w 3039402"/>
              <a:gd name="connsiteY4" fmla="*/ 967129 h 2020965"/>
              <a:gd name="connsiteX0" fmla="*/ 210 w 3039337"/>
              <a:gd name="connsiteY0" fmla="*/ 967129 h 2020965"/>
              <a:gd name="connsiteX1" fmla="*/ 1490897 w 3039337"/>
              <a:gd name="connsiteY1" fmla="*/ 418 h 2020965"/>
              <a:gd name="connsiteX2" fmla="*/ 3039337 w 3039337"/>
              <a:gd name="connsiteY2" fmla="*/ 1082633 h 2020965"/>
              <a:gd name="connsiteX3" fmla="*/ 1394645 w 3039337"/>
              <a:gd name="connsiteY3" fmla="*/ 2020470 h 2020965"/>
              <a:gd name="connsiteX4" fmla="*/ 210 w 3039337"/>
              <a:gd name="connsiteY4" fmla="*/ 967129 h 2020965"/>
              <a:gd name="connsiteX0" fmla="*/ 212 w 3077840"/>
              <a:gd name="connsiteY0" fmla="*/ 966857 h 2020357"/>
              <a:gd name="connsiteX1" fmla="*/ 1490899 w 3077840"/>
              <a:gd name="connsiteY1" fmla="*/ 146 h 2020357"/>
              <a:gd name="connsiteX2" fmla="*/ 3077840 w 3077840"/>
              <a:gd name="connsiteY2" fmla="*/ 1034235 h 2020357"/>
              <a:gd name="connsiteX3" fmla="*/ 1394647 w 3077840"/>
              <a:gd name="connsiteY3" fmla="*/ 2020198 h 2020357"/>
              <a:gd name="connsiteX4" fmla="*/ 212 w 3077840"/>
              <a:gd name="connsiteY4" fmla="*/ 966857 h 2020357"/>
              <a:gd name="connsiteX0" fmla="*/ 212 w 3077840"/>
              <a:gd name="connsiteY0" fmla="*/ 966857 h 2020357"/>
              <a:gd name="connsiteX1" fmla="*/ 1490899 w 3077840"/>
              <a:gd name="connsiteY1" fmla="*/ 146 h 2020357"/>
              <a:gd name="connsiteX2" fmla="*/ 3077840 w 3077840"/>
              <a:gd name="connsiteY2" fmla="*/ 1034235 h 2020357"/>
              <a:gd name="connsiteX3" fmla="*/ 1394647 w 3077840"/>
              <a:gd name="connsiteY3" fmla="*/ 2020198 h 2020357"/>
              <a:gd name="connsiteX4" fmla="*/ 212 w 3077840"/>
              <a:gd name="connsiteY4" fmla="*/ 966857 h 2020357"/>
              <a:gd name="connsiteX0" fmla="*/ 171 w 3077799"/>
              <a:gd name="connsiteY0" fmla="*/ 966858 h 2058850"/>
              <a:gd name="connsiteX1" fmla="*/ 1490858 w 3077799"/>
              <a:gd name="connsiteY1" fmla="*/ 147 h 2058850"/>
              <a:gd name="connsiteX2" fmla="*/ 3077799 w 3077799"/>
              <a:gd name="connsiteY2" fmla="*/ 1034236 h 2058850"/>
              <a:gd name="connsiteX3" fmla="*/ 1404232 w 3077799"/>
              <a:gd name="connsiteY3" fmla="*/ 2058701 h 2058850"/>
              <a:gd name="connsiteX4" fmla="*/ 171 w 3077799"/>
              <a:gd name="connsiteY4" fmla="*/ 966858 h 2058850"/>
              <a:gd name="connsiteX0" fmla="*/ 171 w 3087425"/>
              <a:gd name="connsiteY0" fmla="*/ 969480 h 2065565"/>
              <a:gd name="connsiteX1" fmla="*/ 1490858 w 3087425"/>
              <a:gd name="connsiteY1" fmla="*/ 2769 h 2065565"/>
              <a:gd name="connsiteX2" fmla="*/ 3087425 w 3087425"/>
              <a:gd name="connsiteY2" fmla="*/ 1277490 h 2065565"/>
              <a:gd name="connsiteX3" fmla="*/ 1404232 w 3087425"/>
              <a:gd name="connsiteY3" fmla="*/ 2061323 h 2065565"/>
              <a:gd name="connsiteX4" fmla="*/ 171 w 3087425"/>
              <a:gd name="connsiteY4" fmla="*/ 969480 h 2065565"/>
              <a:gd name="connsiteX0" fmla="*/ 111479 w 3198733"/>
              <a:gd name="connsiteY0" fmla="*/ 969480 h 2065565"/>
              <a:gd name="connsiteX1" fmla="*/ 437509 w 3198733"/>
              <a:gd name="connsiteY1" fmla="*/ 2769 h 2065565"/>
              <a:gd name="connsiteX2" fmla="*/ 3198733 w 3198733"/>
              <a:gd name="connsiteY2" fmla="*/ 1277490 h 2065565"/>
              <a:gd name="connsiteX3" fmla="*/ 1515540 w 3198733"/>
              <a:gd name="connsiteY3" fmla="*/ 2061323 h 2065565"/>
              <a:gd name="connsiteX4" fmla="*/ 111479 w 3198733"/>
              <a:gd name="connsiteY4" fmla="*/ 969480 h 2065565"/>
              <a:gd name="connsiteX0" fmla="*/ 156967 w 3109468"/>
              <a:gd name="connsiteY0" fmla="*/ 1585723 h 2070046"/>
              <a:gd name="connsiteX1" fmla="*/ 348244 w 3109468"/>
              <a:gd name="connsiteY1" fmla="*/ 2995 h 2070046"/>
              <a:gd name="connsiteX2" fmla="*/ 3109468 w 3109468"/>
              <a:gd name="connsiteY2" fmla="*/ 1277716 h 2070046"/>
              <a:gd name="connsiteX3" fmla="*/ 1426275 w 3109468"/>
              <a:gd name="connsiteY3" fmla="*/ 2061549 h 2070046"/>
              <a:gd name="connsiteX4" fmla="*/ 156967 w 3109468"/>
              <a:gd name="connsiteY4" fmla="*/ 1585723 h 2070046"/>
              <a:gd name="connsiteX0" fmla="*/ 223113 w 3175614"/>
              <a:gd name="connsiteY0" fmla="*/ 1585723 h 1968692"/>
              <a:gd name="connsiteX1" fmla="*/ 414390 w 3175614"/>
              <a:gd name="connsiteY1" fmla="*/ 2995 h 1968692"/>
              <a:gd name="connsiteX2" fmla="*/ 3175614 w 3175614"/>
              <a:gd name="connsiteY2" fmla="*/ 1277716 h 1968692"/>
              <a:gd name="connsiteX3" fmla="*/ 2464573 w 3175614"/>
              <a:gd name="connsiteY3" fmla="*/ 1955671 h 1968692"/>
              <a:gd name="connsiteX4" fmla="*/ 223113 w 3175614"/>
              <a:gd name="connsiteY4" fmla="*/ 1585723 h 1968692"/>
              <a:gd name="connsiteX0" fmla="*/ 214620 w 3003492"/>
              <a:gd name="connsiteY0" fmla="*/ 1700498 h 2136249"/>
              <a:gd name="connsiteX1" fmla="*/ 405897 w 3003492"/>
              <a:gd name="connsiteY1" fmla="*/ 117770 h 2136249"/>
              <a:gd name="connsiteX2" fmla="*/ 3003492 w 3003492"/>
              <a:gd name="connsiteY2" fmla="*/ 593595 h 2136249"/>
              <a:gd name="connsiteX3" fmla="*/ 2456080 w 3003492"/>
              <a:gd name="connsiteY3" fmla="*/ 2070446 h 2136249"/>
              <a:gd name="connsiteX4" fmla="*/ 214620 w 3003492"/>
              <a:gd name="connsiteY4" fmla="*/ 1700498 h 2136249"/>
              <a:gd name="connsiteX0" fmla="*/ 215605 w 3023727"/>
              <a:gd name="connsiteY0" fmla="*/ 1649278 h 2073653"/>
              <a:gd name="connsiteX1" fmla="*/ 406882 w 3023727"/>
              <a:gd name="connsiteY1" fmla="*/ 66550 h 2073653"/>
              <a:gd name="connsiteX2" fmla="*/ 3023727 w 3023727"/>
              <a:gd name="connsiteY2" fmla="*/ 706005 h 2073653"/>
              <a:gd name="connsiteX3" fmla="*/ 2457065 w 3023727"/>
              <a:gd name="connsiteY3" fmla="*/ 2019226 h 2073653"/>
              <a:gd name="connsiteX4" fmla="*/ 215605 w 3023727"/>
              <a:gd name="connsiteY4" fmla="*/ 1649278 h 2073653"/>
              <a:gd name="connsiteX0" fmla="*/ 207347 w 2852645"/>
              <a:gd name="connsiteY0" fmla="*/ 1644653 h 2067700"/>
              <a:gd name="connsiteX1" fmla="*/ 398624 w 2852645"/>
              <a:gd name="connsiteY1" fmla="*/ 61925 h 2067700"/>
              <a:gd name="connsiteX2" fmla="*/ 2851840 w 2852645"/>
              <a:gd name="connsiteY2" fmla="*/ 720631 h 2067700"/>
              <a:gd name="connsiteX3" fmla="*/ 2448807 w 2852645"/>
              <a:gd name="connsiteY3" fmla="*/ 2014601 h 2067700"/>
              <a:gd name="connsiteX4" fmla="*/ 207347 w 2852645"/>
              <a:gd name="connsiteY4" fmla="*/ 1644653 h 2067700"/>
              <a:gd name="connsiteX0" fmla="*/ 172742 w 2944617"/>
              <a:gd name="connsiteY0" fmla="*/ 1792217 h 2115250"/>
              <a:gd name="connsiteX1" fmla="*/ 489004 w 2944617"/>
              <a:gd name="connsiteY1" fmla="*/ 71711 h 2115250"/>
              <a:gd name="connsiteX2" fmla="*/ 2942220 w 2944617"/>
              <a:gd name="connsiteY2" fmla="*/ 730417 h 2115250"/>
              <a:gd name="connsiteX3" fmla="*/ 2539187 w 2944617"/>
              <a:gd name="connsiteY3" fmla="*/ 2024387 h 2115250"/>
              <a:gd name="connsiteX4" fmla="*/ 172742 w 2944617"/>
              <a:gd name="connsiteY4" fmla="*/ 1792217 h 2115250"/>
              <a:gd name="connsiteX0" fmla="*/ 172742 w 2944617"/>
              <a:gd name="connsiteY0" fmla="*/ 1832396 h 2155429"/>
              <a:gd name="connsiteX1" fmla="*/ 489004 w 2944617"/>
              <a:gd name="connsiteY1" fmla="*/ 111890 h 2155429"/>
              <a:gd name="connsiteX2" fmla="*/ 2942220 w 2944617"/>
              <a:gd name="connsiteY2" fmla="*/ 770596 h 2155429"/>
              <a:gd name="connsiteX3" fmla="*/ 2539187 w 2944617"/>
              <a:gd name="connsiteY3" fmla="*/ 2064566 h 2155429"/>
              <a:gd name="connsiteX4" fmla="*/ 172742 w 2944617"/>
              <a:gd name="connsiteY4" fmla="*/ 1832396 h 2155429"/>
              <a:gd name="connsiteX0" fmla="*/ 173820 w 2971108"/>
              <a:gd name="connsiteY0" fmla="*/ 1896032 h 2230539"/>
              <a:gd name="connsiteX1" fmla="*/ 490082 w 2971108"/>
              <a:gd name="connsiteY1" fmla="*/ 175526 h 2230539"/>
              <a:gd name="connsiteX2" fmla="*/ 2970469 w 2971108"/>
              <a:gd name="connsiteY2" fmla="*/ 679230 h 2230539"/>
              <a:gd name="connsiteX3" fmla="*/ 2540265 w 2971108"/>
              <a:gd name="connsiteY3" fmla="*/ 2128202 h 2230539"/>
              <a:gd name="connsiteX4" fmla="*/ 173820 w 2971108"/>
              <a:gd name="connsiteY4" fmla="*/ 1896032 h 223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108" h="2230539">
                <a:moveTo>
                  <a:pt x="173820" y="1896032"/>
                </a:moveTo>
                <a:cubicBezTo>
                  <a:pt x="-167877" y="1570586"/>
                  <a:pt x="23974" y="378326"/>
                  <a:pt x="490082" y="175526"/>
                </a:cubicBezTo>
                <a:cubicBezTo>
                  <a:pt x="956190" y="-27274"/>
                  <a:pt x="2901618" y="-237455"/>
                  <a:pt x="2970469" y="679230"/>
                </a:cubicBezTo>
                <a:cubicBezTo>
                  <a:pt x="2970469" y="1090865"/>
                  <a:pt x="3006373" y="1925402"/>
                  <a:pt x="2540265" y="2128202"/>
                </a:cubicBezTo>
                <a:cubicBezTo>
                  <a:pt x="2074157" y="2331002"/>
                  <a:pt x="515517" y="2221478"/>
                  <a:pt x="173820" y="1896032"/>
                </a:cubicBezTo>
                <a:close/>
              </a:path>
            </a:pathLst>
          </a:custGeom>
          <a:solidFill>
            <a:schemeClr val="accent3">
              <a:lumMod val="85000"/>
              <a:alpha val="30000"/>
            </a:schemeClr>
          </a:solidFill>
        </p:spPr>
        <p:txBody>
          <a:bodyPr vert="horz" anchor="ctr"/>
          <a:lstStyle>
            <a:lvl1pPr marL="0" indent="0" algn="l">
              <a:buNone/>
              <a:defRPr sz="1300"/>
            </a:lvl1pPr>
          </a:lstStyle>
          <a:p>
            <a:r>
              <a:rPr lang="fr-FR" dirty="0"/>
              <a:t>Insérer image</a:t>
            </a:r>
          </a:p>
        </p:txBody>
      </p:sp>
    </p:spTree>
    <p:extLst>
      <p:ext uri="{BB962C8B-B14F-4D97-AF65-F5344CB8AC3E}">
        <p14:creationId xmlns:p14="http://schemas.microsoft.com/office/powerpoint/2010/main" val="26225781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 partie 3">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5754" y="1815666"/>
            <a:ext cx="6752492" cy="1600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a:extLst>
              <a:ext uri="{FF2B5EF4-FFF2-40B4-BE49-F238E27FC236}">
                <a16:creationId xmlns:a16="http://schemas.microsoft.com/office/drawing/2014/main" xmlns="" id="{15B40D4A-F050-744A-A4C2-D70A07D16C3A}"/>
              </a:ext>
            </a:extLst>
          </p:cNvPr>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Tree>
    <p:extLst>
      <p:ext uri="{BB962C8B-B14F-4D97-AF65-F5344CB8AC3E}">
        <p14:creationId xmlns:p14="http://schemas.microsoft.com/office/powerpoint/2010/main" val="21487799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 partie 4">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5754" y="1815666"/>
            <a:ext cx="6752492" cy="1600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a:extLst>
              <a:ext uri="{FF2B5EF4-FFF2-40B4-BE49-F238E27FC236}">
                <a16:creationId xmlns:a16="http://schemas.microsoft.com/office/drawing/2014/main" xmlns="" id="{1F4B5D8C-2725-0B44-8454-B2C3BEE5F4DF}"/>
              </a:ext>
            </a:extLst>
          </p:cNvPr>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Tree>
    <p:extLst>
      <p:ext uri="{BB962C8B-B14F-4D97-AF65-F5344CB8AC3E}">
        <p14:creationId xmlns:p14="http://schemas.microsoft.com/office/powerpoint/2010/main" val="20912394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 partie 5">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5754" y="1815666"/>
            <a:ext cx="6752492" cy="1600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a:extLst>
              <a:ext uri="{FF2B5EF4-FFF2-40B4-BE49-F238E27FC236}">
                <a16:creationId xmlns:a16="http://schemas.microsoft.com/office/drawing/2014/main" xmlns="" id="{5BB14413-E2E3-A049-B471-0F4BD2D89EF8}"/>
              </a:ext>
            </a:extLst>
          </p:cNvPr>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Tree>
    <p:extLst>
      <p:ext uri="{BB962C8B-B14F-4D97-AF65-F5344CB8AC3E}">
        <p14:creationId xmlns:p14="http://schemas.microsoft.com/office/powerpoint/2010/main" val="281011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 Conclusion">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5754" y="1815666"/>
            <a:ext cx="6752492" cy="16004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a:extLst>
              <a:ext uri="{FF2B5EF4-FFF2-40B4-BE49-F238E27FC236}">
                <a16:creationId xmlns:a16="http://schemas.microsoft.com/office/drawing/2014/main" xmlns="" id="{B00914A3-365F-F941-B365-05E00007DD8F}"/>
              </a:ext>
            </a:extLst>
          </p:cNvPr>
          <p:cNvSpPr>
            <a:spLocks noGrp="1"/>
          </p:cNvSpPr>
          <p:nvPr>
            <p:ph type="title"/>
          </p:nvPr>
        </p:nvSpPr>
        <p:spPr>
          <a:xfrm>
            <a:off x="1049147" y="87474"/>
            <a:ext cx="6752492" cy="391716"/>
          </a:xfrm>
          <a:prstGeom prst="rect">
            <a:avLst/>
          </a:prstGeom>
        </p:spPr>
        <p:txBody>
          <a:bodyPr/>
          <a:lstStyle/>
          <a:p>
            <a:r>
              <a:rPr lang="fr-FR" dirty="0"/>
              <a:t>Cliquez et modifiez le titre</a:t>
            </a:r>
          </a:p>
        </p:txBody>
      </p:sp>
    </p:spTree>
    <p:extLst>
      <p:ext uri="{BB962C8B-B14F-4D97-AF65-F5344CB8AC3E}">
        <p14:creationId xmlns:p14="http://schemas.microsoft.com/office/powerpoint/2010/main" val="21082262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16" name="Ellipse 1">
            <a:extLst>
              <a:ext uri="{FF2B5EF4-FFF2-40B4-BE49-F238E27FC236}">
                <a16:creationId xmlns:a16="http://schemas.microsoft.com/office/drawing/2014/main" xmlns="" id="{55EE4004-FF02-164B-8241-3D4B5EDCFBBD}"/>
              </a:ext>
            </a:extLst>
          </p:cNvPr>
          <p:cNvSpPr/>
          <p:nvPr userDrawn="1"/>
        </p:nvSpPr>
        <p:spPr>
          <a:xfrm rot="843646">
            <a:off x="1096426" y="196767"/>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E53F4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2" name="Ellipse 1">
            <a:extLst>
              <a:ext uri="{FF2B5EF4-FFF2-40B4-BE49-F238E27FC236}">
                <a16:creationId xmlns:a16="http://schemas.microsoft.com/office/drawing/2014/main" xmlns="" id="{8C33D01A-FC2B-0942-B571-5BF831A9A586}"/>
              </a:ext>
            </a:extLst>
          </p:cNvPr>
          <p:cNvSpPr/>
          <p:nvPr userDrawn="1"/>
        </p:nvSpPr>
        <p:spPr>
          <a:xfrm rot="11525022">
            <a:off x="4269625" y="1385313"/>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3DA8AA">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24" name="Espace réservé du texte 23">
            <a:extLst>
              <a:ext uri="{FF2B5EF4-FFF2-40B4-BE49-F238E27FC236}">
                <a16:creationId xmlns:a16="http://schemas.microsoft.com/office/drawing/2014/main" xmlns="" id="{87310872-23C1-9042-9FFA-30CE45DB5282}"/>
              </a:ext>
            </a:extLst>
          </p:cNvPr>
          <p:cNvSpPr>
            <a:spLocks noGrp="1"/>
          </p:cNvSpPr>
          <p:nvPr>
            <p:ph type="body" sz="quarter" idx="14" hasCustomPrompt="1"/>
          </p:nvPr>
        </p:nvSpPr>
        <p:spPr>
          <a:xfrm>
            <a:off x="1849482" y="1970518"/>
            <a:ext cx="7036107" cy="485887"/>
          </a:xfrm>
          <a:prstGeom prst="rect">
            <a:avLst/>
          </a:prstGeom>
        </p:spPr>
        <p:txBody>
          <a:bodyPr/>
          <a:lstStyle>
            <a:lvl1pPr marL="0" indent="0" algn="r">
              <a:buNone/>
              <a:defRPr sz="3400" b="1" i="0">
                <a:latin typeface="Comfortaa" pitchFamily="2" charset="0"/>
              </a:defRPr>
            </a:lvl1pPr>
          </a:lstStyle>
          <a:p>
            <a:r>
              <a:rPr lang="fr-FR" dirty="0"/>
              <a:t>Titre</a:t>
            </a:r>
          </a:p>
        </p:txBody>
      </p:sp>
      <p:sp>
        <p:nvSpPr>
          <p:cNvPr id="26" name="Espace réservé du texte 25">
            <a:extLst>
              <a:ext uri="{FF2B5EF4-FFF2-40B4-BE49-F238E27FC236}">
                <a16:creationId xmlns:a16="http://schemas.microsoft.com/office/drawing/2014/main" xmlns="" id="{2037E290-BD7B-4745-A3BE-FADA94C8EF40}"/>
              </a:ext>
            </a:extLst>
          </p:cNvPr>
          <p:cNvSpPr>
            <a:spLocks noGrp="1"/>
          </p:cNvSpPr>
          <p:nvPr>
            <p:ph type="body" sz="quarter" idx="15" hasCustomPrompt="1"/>
          </p:nvPr>
        </p:nvSpPr>
        <p:spPr>
          <a:xfrm>
            <a:off x="1849482" y="2550804"/>
            <a:ext cx="7045569" cy="324110"/>
          </a:xfrm>
          <a:prstGeom prst="rect">
            <a:avLst/>
          </a:prstGeom>
        </p:spPr>
        <p:txBody>
          <a:bodyPr/>
          <a:lstStyle>
            <a:lvl1pPr marL="0" indent="0" algn="r">
              <a:buNone/>
              <a:defRPr sz="2000" b="1" i="0">
                <a:latin typeface="Comfortaa" pitchFamily="2" charset="0"/>
              </a:defRPr>
            </a:lvl1pPr>
          </a:lstStyle>
          <a:p>
            <a:r>
              <a:rPr lang="fr-FR" dirty="0"/>
              <a:t>sous-titre</a:t>
            </a:r>
          </a:p>
        </p:txBody>
      </p:sp>
      <p:sp>
        <p:nvSpPr>
          <p:cNvPr id="28" name="Espace réservé du texte 27">
            <a:extLst>
              <a:ext uri="{FF2B5EF4-FFF2-40B4-BE49-F238E27FC236}">
                <a16:creationId xmlns:a16="http://schemas.microsoft.com/office/drawing/2014/main" xmlns="" id="{A634D41D-1963-FA48-B84A-B3D0E6C05B53}"/>
              </a:ext>
            </a:extLst>
          </p:cNvPr>
          <p:cNvSpPr>
            <a:spLocks noGrp="1"/>
          </p:cNvSpPr>
          <p:nvPr>
            <p:ph type="body" sz="quarter" idx="16" hasCustomPrompt="1"/>
          </p:nvPr>
        </p:nvSpPr>
        <p:spPr>
          <a:xfrm>
            <a:off x="1849482" y="3126686"/>
            <a:ext cx="7045569" cy="323683"/>
          </a:xfrm>
          <a:prstGeom prst="rect">
            <a:avLst/>
          </a:prstGeom>
        </p:spPr>
        <p:txBody>
          <a:bodyPr/>
          <a:lstStyle>
            <a:lvl1pPr marL="0" indent="0" algn="r">
              <a:buNone/>
              <a:defRPr sz="2000">
                <a:solidFill>
                  <a:schemeClr val="bg1"/>
                </a:solidFill>
                <a:latin typeface="Comfortaa" pitchFamily="2" charset="0"/>
              </a:defRPr>
            </a:lvl1pPr>
          </a:lstStyle>
          <a:p>
            <a:r>
              <a:rPr lang="fr-FR" dirty="0"/>
              <a:t>Prénom Nom</a:t>
            </a:r>
          </a:p>
        </p:txBody>
      </p:sp>
      <p:sp>
        <p:nvSpPr>
          <p:cNvPr id="30" name="Espace réservé du texte 29">
            <a:extLst>
              <a:ext uri="{FF2B5EF4-FFF2-40B4-BE49-F238E27FC236}">
                <a16:creationId xmlns:a16="http://schemas.microsoft.com/office/drawing/2014/main" xmlns="" id="{E73FC2E8-3877-274A-A6FD-1FF8E991F184}"/>
              </a:ext>
            </a:extLst>
          </p:cNvPr>
          <p:cNvSpPr>
            <a:spLocks noGrp="1"/>
          </p:cNvSpPr>
          <p:nvPr>
            <p:ph type="body" sz="quarter" idx="17" hasCustomPrompt="1"/>
          </p:nvPr>
        </p:nvSpPr>
        <p:spPr>
          <a:xfrm>
            <a:off x="1844750" y="3468690"/>
            <a:ext cx="7045569" cy="316018"/>
          </a:xfrm>
          <a:prstGeom prst="rect">
            <a:avLst/>
          </a:prstGeom>
        </p:spPr>
        <p:txBody>
          <a:bodyPr/>
          <a:lstStyle>
            <a:lvl1pPr marL="0" indent="0" algn="r">
              <a:buNone/>
              <a:defRPr sz="1900">
                <a:latin typeface="Comfortaa" pitchFamily="2" charset="0"/>
              </a:defRPr>
            </a:lvl1pPr>
          </a:lstStyle>
          <a:p>
            <a:r>
              <a:rPr lang="fr-FR" dirty="0"/>
              <a:t>Adresse email</a:t>
            </a:r>
          </a:p>
        </p:txBody>
      </p:sp>
      <p:sp>
        <p:nvSpPr>
          <p:cNvPr id="32" name="Espace réservé du texte 31">
            <a:extLst>
              <a:ext uri="{FF2B5EF4-FFF2-40B4-BE49-F238E27FC236}">
                <a16:creationId xmlns:a16="http://schemas.microsoft.com/office/drawing/2014/main" xmlns="" id="{3A55CA75-163A-1C46-94ED-9F5B74404000}"/>
              </a:ext>
            </a:extLst>
          </p:cNvPr>
          <p:cNvSpPr>
            <a:spLocks noGrp="1"/>
          </p:cNvSpPr>
          <p:nvPr>
            <p:ph type="body" sz="quarter" idx="18" hasCustomPrompt="1"/>
          </p:nvPr>
        </p:nvSpPr>
        <p:spPr>
          <a:xfrm>
            <a:off x="1844750" y="3806498"/>
            <a:ext cx="7045569" cy="292968"/>
          </a:xfrm>
          <a:prstGeom prst="rect">
            <a:avLst/>
          </a:prstGeom>
        </p:spPr>
        <p:txBody>
          <a:bodyPr/>
          <a:lstStyle>
            <a:lvl1pPr marL="0" indent="0" algn="r">
              <a:buNone/>
              <a:defRPr sz="1700">
                <a:latin typeface="Comfortaa" pitchFamily="2" charset="0"/>
              </a:defRPr>
            </a:lvl1pPr>
          </a:lstStyle>
          <a:p>
            <a:r>
              <a:rPr lang="fr-FR" dirty="0"/>
              <a:t>Fonction</a:t>
            </a:r>
          </a:p>
        </p:txBody>
      </p:sp>
      <p:sp>
        <p:nvSpPr>
          <p:cNvPr id="3" name="Rectangle à coins arrondis 2">
            <a:extLst>
              <a:ext uri="{FF2B5EF4-FFF2-40B4-BE49-F238E27FC236}">
                <a16:creationId xmlns:a16="http://schemas.microsoft.com/office/drawing/2014/main" xmlns="" id="{B12F0FD3-FDB2-2344-AD56-6A1ED353276F}"/>
              </a:ext>
            </a:extLst>
          </p:cNvPr>
          <p:cNvSpPr/>
          <p:nvPr userDrawn="1"/>
        </p:nvSpPr>
        <p:spPr>
          <a:xfrm>
            <a:off x="1713837" y="2973797"/>
            <a:ext cx="7208058" cy="54006"/>
          </a:xfrm>
          <a:prstGeom prst="roundRect">
            <a:avLst>
              <a:gd name="adj" fmla="val 50000"/>
            </a:avLst>
          </a:prstGeom>
          <a:solidFill>
            <a:srgbClr val="2A8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pic>
        <p:nvPicPr>
          <p:cNvPr id="15" name="Image 14">
            <a:extLst>
              <a:ext uri="{FF2B5EF4-FFF2-40B4-BE49-F238E27FC236}">
                <a16:creationId xmlns:a16="http://schemas.microsoft.com/office/drawing/2014/main" xmlns="" id="{65926447-5857-584F-A58C-46E169A67FBE}"/>
              </a:ext>
            </a:extLst>
          </p:cNvPr>
          <p:cNvPicPr>
            <a:picLocks noChangeAspect="1"/>
          </p:cNvPicPr>
          <p:nvPr userDrawn="1"/>
        </p:nvPicPr>
        <p:blipFill>
          <a:blip r:embed="rId2"/>
          <a:stretch>
            <a:fillRect/>
          </a:stretch>
        </p:blipFill>
        <p:spPr>
          <a:xfrm>
            <a:off x="5868144" y="4444349"/>
            <a:ext cx="534528" cy="534528"/>
          </a:xfrm>
          <a:prstGeom prst="rect">
            <a:avLst/>
          </a:prstGeom>
        </p:spPr>
      </p:pic>
      <p:pic>
        <p:nvPicPr>
          <p:cNvPr id="17" name="Image 16">
            <a:extLst>
              <a:ext uri="{FF2B5EF4-FFF2-40B4-BE49-F238E27FC236}">
                <a16:creationId xmlns:a16="http://schemas.microsoft.com/office/drawing/2014/main" xmlns="" id="{9340EA57-F295-1744-9882-24B39C5E4FA8}"/>
              </a:ext>
            </a:extLst>
          </p:cNvPr>
          <p:cNvPicPr>
            <a:picLocks noChangeAspect="1"/>
          </p:cNvPicPr>
          <p:nvPr userDrawn="1"/>
        </p:nvPicPr>
        <p:blipFill>
          <a:blip r:embed="rId3"/>
          <a:stretch>
            <a:fillRect/>
          </a:stretch>
        </p:blipFill>
        <p:spPr>
          <a:xfrm>
            <a:off x="6475739" y="4402638"/>
            <a:ext cx="1403648" cy="647419"/>
          </a:xfrm>
          <a:prstGeom prst="rect">
            <a:avLst/>
          </a:prstGeom>
        </p:spPr>
      </p:pic>
      <p:pic>
        <p:nvPicPr>
          <p:cNvPr id="18" name="Image 17">
            <a:extLst>
              <a:ext uri="{FF2B5EF4-FFF2-40B4-BE49-F238E27FC236}">
                <a16:creationId xmlns:a16="http://schemas.microsoft.com/office/drawing/2014/main" xmlns="" id="{6623DAE2-F2D4-EB48-B994-E377229B8ED8}"/>
              </a:ext>
            </a:extLst>
          </p:cNvPr>
          <p:cNvPicPr>
            <a:picLocks noChangeAspect="1"/>
          </p:cNvPicPr>
          <p:nvPr userDrawn="1"/>
        </p:nvPicPr>
        <p:blipFill>
          <a:blip r:embed="rId4"/>
          <a:stretch>
            <a:fillRect/>
          </a:stretch>
        </p:blipFill>
        <p:spPr>
          <a:xfrm>
            <a:off x="7890709" y="4428947"/>
            <a:ext cx="1004342" cy="565358"/>
          </a:xfrm>
          <a:prstGeom prst="rect">
            <a:avLst/>
          </a:prstGeom>
        </p:spPr>
      </p:pic>
      <p:pic>
        <p:nvPicPr>
          <p:cNvPr id="19" name="Image 18">
            <a:extLst>
              <a:ext uri="{FF2B5EF4-FFF2-40B4-BE49-F238E27FC236}">
                <a16:creationId xmlns:a16="http://schemas.microsoft.com/office/drawing/2014/main" xmlns="" id="{0D2BD2CF-B0F0-F343-9C04-DB4664375911}"/>
              </a:ext>
            </a:extLst>
          </p:cNvPr>
          <p:cNvPicPr>
            <a:picLocks noChangeAspect="1"/>
          </p:cNvPicPr>
          <p:nvPr userDrawn="1"/>
        </p:nvPicPr>
        <p:blipFill>
          <a:blip r:embed="rId5"/>
          <a:stretch>
            <a:fillRect/>
          </a:stretch>
        </p:blipFill>
        <p:spPr>
          <a:xfrm>
            <a:off x="251520" y="4478594"/>
            <a:ext cx="1192506" cy="466037"/>
          </a:xfrm>
          <a:prstGeom prst="rect">
            <a:avLst/>
          </a:prstGeom>
        </p:spPr>
      </p:pic>
      <p:pic>
        <p:nvPicPr>
          <p:cNvPr id="20" name="Image 19">
            <a:extLst>
              <a:ext uri="{FF2B5EF4-FFF2-40B4-BE49-F238E27FC236}">
                <a16:creationId xmlns:a16="http://schemas.microsoft.com/office/drawing/2014/main" xmlns="" id="{CCCE88DA-4795-874F-9A90-C91A4E3D4455}"/>
              </a:ext>
            </a:extLst>
          </p:cNvPr>
          <p:cNvPicPr>
            <a:picLocks noChangeAspect="1"/>
          </p:cNvPicPr>
          <p:nvPr userDrawn="1"/>
        </p:nvPicPr>
        <p:blipFill rotWithShape="1">
          <a:blip r:embed="rId6"/>
          <a:srcRect l="14381" t="26256" r="24276" b="63824"/>
          <a:stretch/>
        </p:blipFill>
        <p:spPr>
          <a:xfrm>
            <a:off x="7308304" y="139896"/>
            <a:ext cx="1619672" cy="370213"/>
          </a:xfrm>
          <a:prstGeom prst="rect">
            <a:avLst/>
          </a:prstGeom>
        </p:spPr>
      </p:pic>
      <p:sp>
        <p:nvSpPr>
          <p:cNvPr id="21" name="Espace réservé du texte 29">
            <a:extLst>
              <a:ext uri="{FF2B5EF4-FFF2-40B4-BE49-F238E27FC236}">
                <a16:creationId xmlns:a16="http://schemas.microsoft.com/office/drawing/2014/main" xmlns="" id="{7261F12D-CADF-9E4F-82A2-46C10C6CB2FB}"/>
              </a:ext>
            </a:extLst>
          </p:cNvPr>
          <p:cNvSpPr>
            <a:spLocks noGrp="1"/>
          </p:cNvSpPr>
          <p:nvPr>
            <p:ph type="body" sz="quarter" idx="19" hasCustomPrompt="1"/>
          </p:nvPr>
        </p:nvSpPr>
        <p:spPr>
          <a:xfrm>
            <a:off x="1259632" y="689559"/>
            <a:ext cx="4176464" cy="316018"/>
          </a:xfrm>
          <a:prstGeom prst="rect">
            <a:avLst/>
          </a:prstGeom>
        </p:spPr>
        <p:txBody>
          <a:bodyPr/>
          <a:lstStyle>
            <a:lvl1pPr marL="0" indent="0" algn="ctr">
              <a:buNone/>
              <a:defRPr sz="2000">
                <a:solidFill>
                  <a:schemeClr val="bg1"/>
                </a:solidFill>
                <a:latin typeface="Comfortaa" pitchFamily="2" charset="0"/>
              </a:defRPr>
            </a:lvl1pPr>
          </a:lstStyle>
          <a:p>
            <a:r>
              <a:rPr lang="fr-FR" dirty="0"/>
              <a:t>Date / évènement</a:t>
            </a:r>
          </a:p>
        </p:txBody>
      </p:sp>
    </p:spTree>
    <p:extLst>
      <p:ext uri="{BB962C8B-B14F-4D97-AF65-F5344CB8AC3E}">
        <p14:creationId xmlns:p14="http://schemas.microsoft.com/office/powerpoint/2010/main" val="3966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6" name="Ellipse 1">
            <a:extLst>
              <a:ext uri="{FF2B5EF4-FFF2-40B4-BE49-F238E27FC236}">
                <a16:creationId xmlns:a16="http://schemas.microsoft.com/office/drawing/2014/main" xmlns="" id="{55EE4004-FF02-164B-8241-3D4B5EDCFBBD}"/>
              </a:ext>
            </a:extLst>
          </p:cNvPr>
          <p:cNvSpPr/>
          <p:nvPr userDrawn="1"/>
        </p:nvSpPr>
        <p:spPr>
          <a:xfrm rot="843646">
            <a:off x="1096427" y="196768"/>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blipFill dpi="0" rotWithShape="1">
            <a:blip r:embed="rId2">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dirty="0"/>
          </a:p>
        </p:txBody>
      </p:sp>
      <p:sp>
        <p:nvSpPr>
          <p:cNvPr id="2" name="Ellipse 1">
            <a:extLst>
              <a:ext uri="{FF2B5EF4-FFF2-40B4-BE49-F238E27FC236}">
                <a16:creationId xmlns:a16="http://schemas.microsoft.com/office/drawing/2014/main" xmlns="" id="{8C33D01A-FC2B-0942-B571-5BF831A9A586}"/>
              </a:ext>
            </a:extLst>
          </p:cNvPr>
          <p:cNvSpPr/>
          <p:nvPr userDrawn="1"/>
        </p:nvSpPr>
        <p:spPr>
          <a:xfrm rot="11525022">
            <a:off x="4269625" y="1385313"/>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3DA8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3" name="Rectangle à coins arrondis 2">
            <a:extLst>
              <a:ext uri="{FF2B5EF4-FFF2-40B4-BE49-F238E27FC236}">
                <a16:creationId xmlns:a16="http://schemas.microsoft.com/office/drawing/2014/main" xmlns="" id="{B12F0FD3-FDB2-2344-AD56-6A1ED353276F}"/>
              </a:ext>
            </a:extLst>
          </p:cNvPr>
          <p:cNvSpPr/>
          <p:nvPr userDrawn="1"/>
        </p:nvSpPr>
        <p:spPr>
          <a:xfrm>
            <a:off x="1713837" y="2973797"/>
            <a:ext cx="7208058" cy="54006"/>
          </a:xfrm>
          <a:prstGeom prst="roundRect">
            <a:avLst>
              <a:gd name="adj" fmla="val 50000"/>
            </a:avLst>
          </a:prstGeom>
          <a:solidFill>
            <a:srgbClr val="2A8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pic>
        <p:nvPicPr>
          <p:cNvPr id="15" name="Image 14">
            <a:extLst>
              <a:ext uri="{FF2B5EF4-FFF2-40B4-BE49-F238E27FC236}">
                <a16:creationId xmlns:a16="http://schemas.microsoft.com/office/drawing/2014/main" xmlns="" id="{1FB69275-2078-CB48-B3D7-3848C6EED2B8}"/>
              </a:ext>
            </a:extLst>
          </p:cNvPr>
          <p:cNvPicPr>
            <a:picLocks noChangeAspect="1"/>
          </p:cNvPicPr>
          <p:nvPr userDrawn="1"/>
        </p:nvPicPr>
        <p:blipFill>
          <a:blip r:embed="rId3"/>
          <a:stretch>
            <a:fillRect/>
          </a:stretch>
        </p:blipFill>
        <p:spPr>
          <a:xfrm>
            <a:off x="5868144" y="4444349"/>
            <a:ext cx="534528" cy="534528"/>
          </a:xfrm>
          <a:prstGeom prst="rect">
            <a:avLst/>
          </a:prstGeom>
        </p:spPr>
      </p:pic>
      <p:pic>
        <p:nvPicPr>
          <p:cNvPr id="17" name="Image 16">
            <a:extLst>
              <a:ext uri="{FF2B5EF4-FFF2-40B4-BE49-F238E27FC236}">
                <a16:creationId xmlns:a16="http://schemas.microsoft.com/office/drawing/2014/main" xmlns="" id="{717F56C7-2AB5-254A-92D5-D191F38EBBC7}"/>
              </a:ext>
            </a:extLst>
          </p:cNvPr>
          <p:cNvPicPr>
            <a:picLocks noChangeAspect="1"/>
          </p:cNvPicPr>
          <p:nvPr userDrawn="1"/>
        </p:nvPicPr>
        <p:blipFill>
          <a:blip r:embed="rId4"/>
          <a:stretch>
            <a:fillRect/>
          </a:stretch>
        </p:blipFill>
        <p:spPr>
          <a:xfrm>
            <a:off x="6475739" y="4402638"/>
            <a:ext cx="1403648" cy="647419"/>
          </a:xfrm>
          <a:prstGeom prst="rect">
            <a:avLst/>
          </a:prstGeom>
        </p:spPr>
      </p:pic>
      <p:pic>
        <p:nvPicPr>
          <p:cNvPr id="18" name="Image 17">
            <a:extLst>
              <a:ext uri="{FF2B5EF4-FFF2-40B4-BE49-F238E27FC236}">
                <a16:creationId xmlns:a16="http://schemas.microsoft.com/office/drawing/2014/main" xmlns="" id="{EC476849-EAA2-E640-8AF5-47819B62AFD5}"/>
              </a:ext>
            </a:extLst>
          </p:cNvPr>
          <p:cNvPicPr>
            <a:picLocks noChangeAspect="1"/>
          </p:cNvPicPr>
          <p:nvPr userDrawn="1"/>
        </p:nvPicPr>
        <p:blipFill>
          <a:blip r:embed="rId5"/>
          <a:stretch>
            <a:fillRect/>
          </a:stretch>
        </p:blipFill>
        <p:spPr>
          <a:xfrm>
            <a:off x="7890709" y="4428947"/>
            <a:ext cx="1004342" cy="565358"/>
          </a:xfrm>
          <a:prstGeom prst="rect">
            <a:avLst/>
          </a:prstGeom>
        </p:spPr>
      </p:pic>
      <p:pic>
        <p:nvPicPr>
          <p:cNvPr id="19" name="Image 18">
            <a:extLst>
              <a:ext uri="{FF2B5EF4-FFF2-40B4-BE49-F238E27FC236}">
                <a16:creationId xmlns:a16="http://schemas.microsoft.com/office/drawing/2014/main" xmlns="" id="{D9F418DD-688A-8A4F-B1FC-EFCDA46FA72E}"/>
              </a:ext>
            </a:extLst>
          </p:cNvPr>
          <p:cNvPicPr>
            <a:picLocks noChangeAspect="1"/>
          </p:cNvPicPr>
          <p:nvPr userDrawn="1"/>
        </p:nvPicPr>
        <p:blipFill>
          <a:blip r:embed="rId6"/>
          <a:stretch>
            <a:fillRect/>
          </a:stretch>
        </p:blipFill>
        <p:spPr>
          <a:xfrm>
            <a:off x="251520" y="4478594"/>
            <a:ext cx="1192506" cy="466037"/>
          </a:xfrm>
          <a:prstGeom prst="rect">
            <a:avLst/>
          </a:prstGeom>
        </p:spPr>
      </p:pic>
      <p:pic>
        <p:nvPicPr>
          <p:cNvPr id="20" name="Image 19">
            <a:extLst>
              <a:ext uri="{FF2B5EF4-FFF2-40B4-BE49-F238E27FC236}">
                <a16:creationId xmlns:a16="http://schemas.microsoft.com/office/drawing/2014/main" xmlns="" id="{782DB426-F4FD-1E4A-BF83-B61540FFF166}"/>
              </a:ext>
            </a:extLst>
          </p:cNvPr>
          <p:cNvPicPr>
            <a:picLocks noChangeAspect="1"/>
          </p:cNvPicPr>
          <p:nvPr userDrawn="1"/>
        </p:nvPicPr>
        <p:blipFill rotWithShape="1">
          <a:blip r:embed="rId7"/>
          <a:srcRect l="14381" t="26256" r="24276" b="63824"/>
          <a:stretch/>
        </p:blipFill>
        <p:spPr>
          <a:xfrm>
            <a:off x="7308304" y="139896"/>
            <a:ext cx="1619672" cy="370213"/>
          </a:xfrm>
          <a:prstGeom prst="rect">
            <a:avLst/>
          </a:prstGeom>
        </p:spPr>
      </p:pic>
      <p:sp>
        <p:nvSpPr>
          <p:cNvPr id="21" name="Espace réservé du texte 23">
            <a:extLst>
              <a:ext uri="{FF2B5EF4-FFF2-40B4-BE49-F238E27FC236}">
                <a16:creationId xmlns:a16="http://schemas.microsoft.com/office/drawing/2014/main" xmlns="" id="{0719B5B3-B92F-2048-A302-3574FEE5ECF1}"/>
              </a:ext>
            </a:extLst>
          </p:cNvPr>
          <p:cNvSpPr>
            <a:spLocks noGrp="1"/>
          </p:cNvSpPr>
          <p:nvPr>
            <p:ph type="body" sz="quarter" idx="14" hasCustomPrompt="1"/>
          </p:nvPr>
        </p:nvSpPr>
        <p:spPr>
          <a:xfrm>
            <a:off x="1849482" y="1970518"/>
            <a:ext cx="7036107" cy="485887"/>
          </a:xfrm>
          <a:prstGeom prst="rect">
            <a:avLst/>
          </a:prstGeom>
        </p:spPr>
        <p:txBody>
          <a:bodyPr/>
          <a:lstStyle>
            <a:lvl1pPr marL="0" indent="0" algn="r">
              <a:buNone/>
              <a:defRPr sz="3400" b="1" i="0">
                <a:latin typeface="Comfortaa" pitchFamily="2" charset="0"/>
              </a:defRPr>
            </a:lvl1pPr>
          </a:lstStyle>
          <a:p>
            <a:r>
              <a:rPr lang="fr-FR" dirty="0"/>
              <a:t>Titre</a:t>
            </a:r>
          </a:p>
        </p:txBody>
      </p:sp>
      <p:sp>
        <p:nvSpPr>
          <p:cNvPr id="22" name="Espace réservé du texte 25">
            <a:extLst>
              <a:ext uri="{FF2B5EF4-FFF2-40B4-BE49-F238E27FC236}">
                <a16:creationId xmlns:a16="http://schemas.microsoft.com/office/drawing/2014/main" xmlns="" id="{A294D881-8A13-F547-BBE1-2FBDEE4EE6C4}"/>
              </a:ext>
            </a:extLst>
          </p:cNvPr>
          <p:cNvSpPr>
            <a:spLocks noGrp="1"/>
          </p:cNvSpPr>
          <p:nvPr>
            <p:ph type="body" sz="quarter" idx="15" hasCustomPrompt="1"/>
          </p:nvPr>
        </p:nvSpPr>
        <p:spPr>
          <a:xfrm>
            <a:off x="1849482" y="2550804"/>
            <a:ext cx="7045569" cy="324110"/>
          </a:xfrm>
          <a:prstGeom prst="rect">
            <a:avLst/>
          </a:prstGeom>
        </p:spPr>
        <p:txBody>
          <a:bodyPr/>
          <a:lstStyle>
            <a:lvl1pPr marL="0" indent="0" algn="r">
              <a:buNone/>
              <a:defRPr sz="2000" b="1" i="0">
                <a:latin typeface="Comfortaa" pitchFamily="2" charset="0"/>
              </a:defRPr>
            </a:lvl1pPr>
          </a:lstStyle>
          <a:p>
            <a:r>
              <a:rPr lang="fr-FR" dirty="0"/>
              <a:t>sous-titre</a:t>
            </a:r>
          </a:p>
        </p:txBody>
      </p:sp>
      <p:sp>
        <p:nvSpPr>
          <p:cNvPr id="23" name="Espace réservé du texte 27">
            <a:extLst>
              <a:ext uri="{FF2B5EF4-FFF2-40B4-BE49-F238E27FC236}">
                <a16:creationId xmlns:a16="http://schemas.microsoft.com/office/drawing/2014/main" xmlns="" id="{AB6A6865-5B59-A64B-84CB-BF225D8EC8AE}"/>
              </a:ext>
            </a:extLst>
          </p:cNvPr>
          <p:cNvSpPr>
            <a:spLocks noGrp="1"/>
          </p:cNvSpPr>
          <p:nvPr>
            <p:ph type="body" sz="quarter" idx="16" hasCustomPrompt="1"/>
          </p:nvPr>
        </p:nvSpPr>
        <p:spPr>
          <a:xfrm>
            <a:off x="1849482" y="3126686"/>
            <a:ext cx="7045569" cy="323683"/>
          </a:xfrm>
          <a:prstGeom prst="rect">
            <a:avLst/>
          </a:prstGeom>
        </p:spPr>
        <p:txBody>
          <a:bodyPr/>
          <a:lstStyle>
            <a:lvl1pPr marL="0" indent="0" algn="r">
              <a:buNone/>
              <a:defRPr sz="2000">
                <a:solidFill>
                  <a:schemeClr val="bg1"/>
                </a:solidFill>
                <a:latin typeface="Comfortaa" pitchFamily="2" charset="0"/>
              </a:defRPr>
            </a:lvl1pPr>
          </a:lstStyle>
          <a:p>
            <a:r>
              <a:rPr lang="fr-FR" dirty="0"/>
              <a:t>Prénom Nom</a:t>
            </a:r>
          </a:p>
        </p:txBody>
      </p:sp>
      <p:sp>
        <p:nvSpPr>
          <p:cNvPr id="25" name="Espace réservé du texte 29">
            <a:extLst>
              <a:ext uri="{FF2B5EF4-FFF2-40B4-BE49-F238E27FC236}">
                <a16:creationId xmlns:a16="http://schemas.microsoft.com/office/drawing/2014/main" xmlns="" id="{577A74C0-93BF-6445-9515-6821C7FF8523}"/>
              </a:ext>
            </a:extLst>
          </p:cNvPr>
          <p:cNvSpPr>
            <a:spLocks noGrp="1"/>
          </p:cNvSpPr>
          <p:nvPr>
            <p:ph type="body" sz="quarter" idx="17" hasCustomPrompt="1"/>
          </p:nvPr>
        </p:nvSpPr>
        <p:spPr>
          <a:xfrm>
            <a:off x="1844750" y="3468690"/>
            <a:ext cx="7045569" cy="316018"/>
          </a:xfrm>
          <a:prstGeom prst="rect">
            <a:avLst/>
          </a:prstGeom>
        </p:spPr>
        <p:txBody>
          <a:bodyPr/>
          <a:lstStyle>
            <a:lvl1pPr marL="0" indent="0" algn="r">
              <a:buNone/>
              <a:defRPr sz="1900">
                <a:latin typeface="Comfortaa" pitchFamily="2" charset="0"/>
              </a:defRPr>
            </a:lvl1pPr>
          </a:lstStyle>
          <a:p>
            <a:r>
              <a:rPr lang="fr-FR" dirty="0"/>
              <a:t>Adresse email</a:t>
            </a:r>
          </a:p>
        </p:txBody>
      </p:sp>
      <p:sp>
        <p:nvSpPr>
          <p:cNvPr id="27" name="Espace réservé du texte 31">
            <a:extLst>
              <a:ext uri="{FF2B5EF4-FFF2-40B4-BE49-F238E27FC236}">
                <a16:creationId xmlns:a16="http://schemas.microsoft.com/office/drawing/2014/main" xmlns="" id="{009443C5-0290-3845-8057-D5813B3A2A74}"/>
              </a:ext>
            </a:extLst>
          </p:cNvPr>
          <p:cNvSpPr>
            <a:spLocks noGrp="1"/>
          </p:cNvSpPr>
          <p:nvPr>
            <p:ph type="body" sz="quarter" idx="18" hasCustomPrompt="1"/>
          </p:nvPr>
        </p:nvSpPr>
        <p:spPr>
          <a:xfrm>
            <a:off x="1844750" y="3806498"/>
            <a:ext cx="7045569" cy="292968"/>
          </a:xfrm>
          <a:prstGeom prst="rect">
            <a:avLst/>
          </a:prstGeom>
        </p:spPr>
        <p:txBody>
          <a:bodyPr/>
          <a:lstStyle>
            <a:lvl1pPr marL="0" indent="0" algn="r">
              <a:buNone/>
              <a:defRPr sz="1700">
                <a:latin typeface="Comfortaa" pitchFamily="2" charset="0"/>
              </a:defRPr>
            </a:lvl1pPr>
          </a:lstStyle>
          <a:p>
            <a:r>
              <a:rPr lang="fr-FR" dirty="0"/>
              <a:t>Fonction</a:t>
            </a:r>
          </a:p>
        </p:txBody>
      </p:sp>
      <p:sp>
        <p:nvSpPr>
          <p:cNvPr id="29" name="Espace réservé du texte 29">
            <a:extLst>
              <a:ext uri="{FF2B5EF4-FFF2-40B4-BE49-F238E27FC236}">
                <a16:creationId xmlns:a16="http://schemas.microsoft.com/office/drawing/2014/main" xmlns="" id="{E7643F52-E295-434E-BB00-55B7403978A7}"/>
              </a:ext>
            </a:extLst>
          </p:cNvPr>
          <p:cNvSpPr>
            <a:spLocks noGrp="1"/>
          </p:cNvSpPr>
          <p:nvPr>
            <p:ph type="body" sz="quarter" idx="19" hasCustomPrompt="1"/>
          </p:nvPr>
        </p:nvSpPr>
        <p:spPr>
          <a:xfrm>
            <a:off x="1259632" y="689559"/>
            <a:ext cx="4176464" cy="316018"/>
          </a:xfrm>
          <a:prstGeom prst="rect">
            <a:avLst/>
          </a:prstGeom>
        </p:spPr>
        <p:txBody>
          <a:bodyPr/>
          <a:lstStyle>
            <a:lvl1pPr marL="0" indent="0" algn="ctr">
              <a:buNone/>
              <a:defRPr sz="2000">
                <a:solidFill>
                  <a:schemeClr val="tx1"/>
                </a:solidFill>
                <a:latin typeface="Comfortaa" pitchFamily="2" charset="0"/>
              </a:defRPr>
            </a:lvl1pPr>
          </a:lstStyle>
          <a:p>
            <a:r>
              <a:rPr lang="fr-FR" dirty="0"/>
              <a:t>Date / évènement</a:t>
            </a:r>
          </a:p>
        </p:txBody>
      </p:sp>
    </p:spTree>
    <p:extLst>
      <p:ext uri="{BB962C8B-B14F-4D97-AF65-F5344CB8AC3E}">
        <p14:creationId xmlns:p14="http://schemas.microsoft.com/office/powerpoint/2010/main" val="348391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artie 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EB80FA4-3F0C-E443-80AB-7938AB17C6A5}"/>
              </a:ext>
            </a:extLst>
          </p:cNvPr>
          <p:cNvSpPr>
            <a:spLocks noGrp="1"/>
          </p:cNvSpPr>
          <p:nvPr>
            <p:ph type="ctrTitle" hasCustomPrompt="1"/>
          </p:nvPr>
        </p:nvSpPr>
        <p:spPr>
          <a:xfrm>
            <a:off x="1315023" y="1429122"/>
            <a:ext cx="6858000" cy="1790700"/>
          </a:xfrm>
          <a:prstGeom prst="rect">
            <a:avLst/>
          </a:prstGeom>
        </p:spPr>
        <p:txBody>
          <a:bodyPr anchor="ctr"/>
          <a:lstStyle>
            <a:lvl1pPr algn="ctr">
              <a:defRPr sz="6000">
                <a:latin typeface="Comfortaa" pitchFamily="2" charset="0"/>
              </a:defRPr>
            </a:lvl1pPr>
          </a:lstStyle>
          <a:p>
            <a:r>
              <a:rPr lang="fr-FR" dirty="0"/>
              <a:t>Partie 1</a:t>
            </a:r>
          </a:p>
        </p:txBody>
      </p:sp>
      <p:sp>
        <p:nvSpPr>
          <p:cNvPr id="3" name="Ellipse 1">
            <a:extLst>
              <a:ext uri="{FF2B5EF4-FFF2-40B4-BE49-F238E27FC236}">
                <a16:creationId xmlns:a16="http://schemas.microsoft.com/office/drawing/2014/main" xmlns="" id="{6146C559-2F09-E043-9AC1-7E9E40AD7EF4}"/>
              </a:ext>
            </a:extLst>
          </p:cNvPr>
          <p:cNvSpPr/>
          <p:nvPr userDrawn="1"/>
        </p:nvSpPr>
        <p:spPr>
          <a:xfrm rot="11525022">
            <a:off x="205793" y="3725649"/>
            <a:ext cx="1505919" cy="1068557"/>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3DA8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3" name="Espace réservé du texte 12">
            <a:extLst>
              <a:ext uri="{FF2B5EF4-FFF2-40B4-BE49-F238E27FC236}">
                <a16:creationId xmlns:a16="http://schemas.microsoft.com/office/drawing/2014/main" xmlns="" id="{5E51CA4C-A681-DE44-99C8-5BA8FC97AA60}"/>
              </a:ext>
            </a:extLst>
          </p:cNvPr>
          <p:cNvSpPr>
            <a:spLocks noGrp="1"/>
          </p:cNvSpPr>
          <p:nvPr>
            <p:ph type="body" sz="quarter" idx="10" hasCustomPrompt="1"/>
          </p:nvPr>
        </p:nvSpPr>
        <p:spPr>
          <a:xfrm>
            <a:off x="391823"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1</a:t>
            </a:r>
          </a:p>
        </p:txBody>
      </p:sp>
      <p:sp>
        <p:nvSpPr>
          <p:cNvPr id="18" name="Espace réservé du texte 12">
            <a:extLst>
              <a:ext uri="{FF2B5EF4-FFF2-40B4-BE49-F238E27FC236}">
                <a16:creationId xmlns:a16="http://schemas.microsoft.com/office/drawing/2014/main" xmlns="" id="{3640B07E-036C-E744-AAC1-C5D859B39191}"/>
              </a:ext>
            </a:extLst>
          </p:cNvPr>
          <p:cNvSpPr>
            <a:spLocks noGrp="1"/>
          </p:cNvSpPr>
          <p:nvPr>
            <p:ph type="body" sz="quarter" idx="11" hasCustomPrompt="1"/>
          </p:nvPr>
        </p:nvSpPr>
        <p:spPr>
          <a:xfrm>
            <a:off x="2196751" y="4095234"/>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2</a:t>
            </a:r>
          </a:p>
        </p:txBody>
      </p:sp>
      <p:sp>
        <p:nvSpPr>
          <p:cNvPr id="19" name="Espace réservé du texte 12">
            <a:extLst>
              <a:ext uri="{FF2B5EF4-FFF2-40B4-BE49-F238E27FC236}">
                <a16:creationId xmlns:a16="http://schemas.microsoft.com/office/drawing/2014/main" xmlns="" id="{29DC9941-E327-2246-A364-379E99C77089}"/>
              </a:ext>
            </a:extLst>
          </p:cNvPr>
          <p:cNvSpPr>
            <a:spLocks noGrp="1"/>
          </p:cNvSpPr>
          <p:nvPr>
            <p:ph type="body" sz="quarter" idx="12" hasCustomPrompt="1"/>
          </p:nvPr>
        </p:nvSpPr>
        <p:spPr>
          <a:xfrm>
            <a:off x="4053308"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3</a:t>
            </a:r>
          </a:p>
        </p:txBody>
      </p:sp>
      <p:sp>
        <p:nvSpPr>
          <p:cNvPr id="20" name="Espace réservé du texte 12">
            <a:extLst>
              <a:ext uri="{FF2B5EF4-FFF2-40B4-BE49-F238E27FC236}">
                <a16:creationId xmlns:a16="http://schemas.microsoft.com/office/drawing/2014/main" xmlns="" id="{1D7CEF7F-CC9F-5D41-B1AC-7F57ADC805A4}"/>
              </a:ext>
            </a:extLst>
          </p:cNvPr>
          <p:cNvSpPr>
            <a:spLocks noGrp="1"/>
          </p:cNvSpPr>
          <p:nvPr>
            <p:ph type="body" sz="quarter" idx="13" hasCustomPrompt="1"/>
          </p:nvPr>
        </p:nvSpPr>
        <p:spPr>
          <a:xfrm>
            <a:off x="5843479"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4</a:t>
            </a:r>
          </a:p>
        </p:txBody>
      </p:sp>
      <p:sp>
        <p:nvSpPr>
          <p:cNvPr id="21" name="Espace réservé du texte 12">
            <a:extLst>
              <a:ext uri="{FF2B5EF4-FFF2-40B4-BE49-F238E27FC236}">
                <a16:creationId xmlns:a16="http://schemas.microsoft.com/office/drawing/2014/main" xmlns="" id="{B7FAC445-39C8-E640-BDE0-9895EEB60349}"/>
              </a:ext>
            </a:extLst>
          </p:cNvPr>
          <p:cNvSpPr>
            <a:spLocks noGrp="1"/>
          </p:cNvSpPr>
          <p:nvPr>
            <p:ph type="body" sz="quarter" idx="14" hasCustomPrompt="1"/>
          </p:nvPr>
        </p:nvSpPr>
        <p:spPr>
          <a:xfrm>
            <a:off x="7633650"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5</a:t>
            </a:r>
          </a:p>
        </p:txBody>
      </p:sp>
    </p:spTree>
    <p:extLst>
      <p:ext uri="{BB962C8B-B14F-4D97-AF65-F5344CB8AC3E}">
        <p14:creationId xmlns:p14="http://schemas.microsoft.com/office/powerpoint/2010/main" val="303578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partie 2">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xmlns="" id="{295AB412-F311-1E4F-81E9-45E9B686F9BE}"/>
              </a:ext>
            </a:extLst>
          </p:cNvPr>
          <p:cNvSpPr>
            <a:spLocks noGrp="1"/>
          </p:cNvSpPr>
          <p:nvPr>
            <p:ph type="ctrTitle" hasCustomPrompt="1"/>
          </p:nvPr>
        </p:nvSpPr>
        <p:spPr>
          <a:xfrm>
            <a:off x="1315023" y="1429122"/>
            <a:ext cx="6858000" cy="1790700"/>
          </a:xfrm>
          <a:prstGeom prst="rect">
            <a:avLst/>
          </a:prstGeom>
        </p:spPr>
        <p:txBody>
          <a:bodyPr anchor="ctr"/>
          <a:lstStyle>
            <a:lvl1pPr algn="ctr">
              <a:defRPr sz="6000">
                <a:latin typeface="Comfortaa" pitchFamily="2" charset="0"/>
              </a:defRPr>
            </a:lvl1pPr>
          </a:lstStyle>
          <a:p>
            <a:r>
              <a:rPr lang="fr-FR" dirty="0"/>
              <a:t>Partie 2</a:t>
            </a:r>
          </a:p>
        </p:txBody>
      </p:sp>
      <p:sp>
        <p:nvSpPr>
          <p:cNvPr id="4" name="Ellipse 1">
            <a:extLst>
              <a:ext uri="{FF2B5EF4-FFF2-40B4-BE49-F238E27FC236}">
                <a16:creationId xmlns:a16="http://schemas.microsoft.com/office/drawing/2014/main" xmlns="" id="{6CE173E9-2859-C54A-9FDD-7D3B234AC389}"/>
              </a:ext>
            </a:extLst>
          </p:cNvPr>
          <p:cNvSpPr/>
          <p:nvPr userDrawn="1"/>
        </p:nvSpPr>
        <p:spPr>
          <a:xfrm rot="11525022">
            <a:off x="2070913" y="3725649"/>
            <a:ext cx="1505919" cy="1068557"/>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du texte 12">
            <a:extLst>
              <a:ext uri="{FF2B5EF4-FFF2-40B4-BE49-F238E27FC236}">
                <a16:creationId xmlns:a16="http://schemas.microsoft.com/office/drawing/2014/main" xmlns="" id="{9D169C9F-CEE9-E94F-8123-CAAD9F610407}"/>
              </a:ext>
            </a:extLst>
          </p:cNvPr>
          <p:cNvSpPr>
            <a:spLocks noGrp="1"/>
          </p:cNvSpPr>
          <p:nvPr>
            <p:ph type="body" sz="quarter" idx="10" hasCustomPrompt="1"/>
          </p:nvPr>
        </p:nvSpPr>
        <p:spPr>
          <a:xfrm>
            <a:off x="391823"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1</a:t>
            </a:r>
          </a:p>
        </p:txBody>
      </p:sp>
      <p:sp>
        <p:nvSpPr>
          <p:cNvPr id="11" name="Espace réservé du texte 12">
            <a:extLst>
              <a:ext uri="{FF2B5EF4-FFF2-40B4-BE49-F238E27FC236}">
                <a16:creationId xmlns:a16="http://schemas.microsoft.com/office/drawing/2014/main" xmlns="" id="{F9B56CE3-DB12-944A-AB9E-2C077868EE03}"/>
              </a:ext>
            </a:extLst>
          </p:cNvPr>
          <p:cNvSpPr>
            <a:spLocks noGrp="1"/>
          </p:cNvSpPr>
          <p:nvPr>
            <p:ph type="body" sz="quarter" idx="11" hasCustomPrompt="1"/>
          </p:nvPr>
        </p:nvSpPr>
        <p:spPr>
          <a:xfrm>
            <a:off x="2196751" y="4095234"/>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2</a:t>
            </a:r>
          </a:p>
        </p:txBody>
      </p:sp>
      <p:sp>
        <p:nvSpPr>
          <p:cNvPr id="12" name="Espace réservé du texte 12">
            <a:extLst>
              <a:ext uri="{FF2B5EF4-FFF2-40B4-BE49-F238E27FC236}">
                <a16:creationId xmlns:a16="http://schemas.microsoft.com/office/drawing/2014/main" xmlns="" id="{DBE2C552-D23E-724F-A687-FC38F736ACDD}"/>
              </a:ext>
            </a:extLst>
          </p:cNvPr>
          <p:cNvSpPr>
            <a:spLocks noGrp="1"/>
          </p:cNvSpPr>
          <p:nvPr>
            <p:ph type="body" sz="quarter" idx="12" hasCustomPrompt="1"/>
          </p:nvPr>
        </p:nvSpPr>
        <p:spPr>
          <a:xfrm>
            <a:off x="4053308"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3</a:t>
            </a:r>
          </a:p>
        </p:txBody>
      </p:sp>
      <p:sp>
        <p:nvSpPr>
          <p:cNvPr id="13" name="Espace réservé du texte 12">
            <a:extLst>
              <a:ext uri="{FF2B5EF4-FFF2-40B4-BE49-F238E27FC236}">
                <a16:creationId xmlns:a16="http://schemas.microsoft.com/office/drawing/2014/main" xmlns="" id="{0C3E9B81-98C2-9846-8E0F-5A584F4559A8}"/>
              </a:ext>
            </a:extLst>
          </p:cNvPr>
          <p:cNvSpPr>
            <a:spLocks noGrp="1"/>
          </p:cNvSpPr>
          <p:nvPr>
            <p:ph type="body" sz="quarter" idx="13" hasCustomPrompt="1"/>
          </p:nvPr>
        </p:nvSpPr>
        <p:spPr>
          <a:xfrm>
            <a:off x="5843479"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4</a:t>
            </a:r>
          </a:p>
        </p:txBody>
      </p:sp>
      <p:sp>
        <p:nvSpPr>
          <p:cNvPr id="14" name="Espace réservé du texte 12">
            <a:extLst>
              <a:ext uri="{FF2B5EF4-FFF2-40B4-BE49-F238E27FC236}">
                <a16:creationId xmlns:a16="http://schemas.microsoft.com/office/drawing/2014/main" xmlns="" id="{75AFDB31-78C3-EE4E-BB84-A6F601521EF7}"/>
              </a:ext>
            </a:extLst>
          </p:cNvPr>
          <p:cNvSpPr>
            <a:spLocks noGrp="1"/>
          </p:cNvSpPr>
          <p:nvPr>
            <p:ph type="body" sz="quarter" idx="14" hasCustomPrompt="1"/>
          </p:nvPr>
        </p:nvSpPr>
        <p:spPr>
          <a:xfrm>
            <a:off x="7633650"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5</a:t>
            </a:r>
          </a:p>
        </p:txBody>
      </p:sp>
    </p:spTree>
    <p:extLst>
      <p:ext uri="{BB962C8B-B14F-4D97-AF65-F5344CB8AC3E}">
        <p14:creationId xmlns:p14="http://schemas.microsoft.com/office/powerpoint/2010/main" val="124921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artie 3">
    <p:spTree>
      <p:nvGrpSpPr>
        <p:cNvPr id="1" name=""/>
        <p:cNvGrpSpPr/>
        <p:nvPr/>
      </p:nvGrpSpPr>
      <p:grpSpPr>
        <a:xfrm>
          <a:off x="0" y="0"/>
          <a:ext cx="0" cy="0"/>
          <a:chOff x="0" y="0"/>
          <a:chExt cx="0" cy="0"/>
        </a:xfrm>
      </p:grpSpPr>
      <p:sp>
        <p:nvSpPr>
          <p:cNvPr id="9" name="Ellipse 1">
            <a:extLst>
              <a:ext uri="{FF2B5EF4-FFF2-40B4-BE49-F238E27FC236}">
                <a16:creationId xmlns:a16="http://schemas.microsoft.com/office/drawing/2014/main" xmlns="" id="{C6F8304C-153D-7345-9473-FFECFD128330}"/>
              </a:ext>
            </a:extLst>
          </p:cNvPr>
          <p:cNvSpPr/>
          <p:nvPr userDrawn="1"/>
        </p:nvSpPr>
        <p:spPr>
          <a:xfrm rot="11525022">
            <a:off x="3878201" y="3797657"/>
            <a:ext cx="1505919" cy="1068557"/>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EF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1">
            <a:extLst>
              <a:ext uri="{FF2B5EF4-FFF2-40B4-BE49-F238E27FC236}">
                <a16:creationId xmlns:a16="http://schemas.microsoft.com/office/drawing/2014/main" xmlns="" id="{D3CA396B-2239-B349-A296-8960587515C1}"/>
              </a:ext>
            </a:extLst>
          </p:cNvPr>
          <p:cNvSpPr>
            <a:spLocks noGrp="1"/>
          </p:cNvSpPr>
          <p:nvPr>
            <p:ph type="ctrTitle" hasCustomPrompt="1"/>
          </p:nvPr>
        </p:nvSpPr>
        <p:spPr>
          <a:xfrm>
            <a:off x="1315023" y="1429122"/>
            <a:ext cx="6858000" cy="1790700"/>
          </a:xfrm>
          <a:prstGeom prst="rect">
            <a:avLst/>
          </a:prstGeom>
        </p:spPr>
        <p:txBody>
          <a:bodyPr anchor="ctr"/>
          <a:lstStyle>
            <a:lvl1pPr algn="ctr">
              <a:defRPr sz="6000">
                <a:latin typeface="Comfortaa" pitchFamily="2" charset="0"/>
              </a:defRPr>
            </a:lvl1pPr>
          </a:lstStyle>
          <a:p>
            <a:r>
              <a:rPr lang="fr-FR" dirty="0"/>
              <a:t>Partie 3</a:t>
            </a:r>
          </a:p>
        </p:txBody>
      </p:sp>
      <p:sp>
        <p:nvSpPr>
          <p:cNvPr id="10" name="Espace réservé du texte 12">
            <a:extLst>
              <a:ext uri="{FF2B5EF4-FFF2-40B4-BE49-F238E27FC236}">
                <a16:creationId xmlns:a16="http://schemas.microsoft.com/office/drawing/2014/main" xmlns="" id="{0F7BD03D-4527-4345-9D45-39BC96F88FEF}"/>
              </a:ext>
            </a:extLst>
          </p:cNvPr>
          <p:cNvSpPr>
            <a:spLocks noGrp="1"/>
          </p:cNvSpPr>
          <p:nvPr>
            <p:ph type="body" sz="quarter" idx="10" hasCustomPrompt="1"/>
          </p:nvPr>
        </p:nvSpPr>
        <p:spPr>
          <a:xfrm>
            <a:off x="391823"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1</a:t>
            </a:r>
          </a:p>
        </p:txBody>
      </p:sp>
      <p:sp>
        <p:nvSpPr>
          <p:cNvPr id="11" name="Espace réservé du texte 12">
            <a:extLst>
              <a:ext uri="{FF2B5EF4-FFF2-40B4-BE49-F238E27FC236}">
                <a16:creationId xmlns:a16="http://schemas.microsoft.com/office/drawing/2014/main" xmlns="" id="{54F38477-D606-0845-A17D-7D08B2552949}"/>
              </a:ext>
            </a:extLst>
          </p:cNvPr>
          <p:cNvSpPr>
            <a:spLocks noGrp="1"/>
          </p:cNvSpPr>
          <p:nvPr>
            <p:ph type="body" sz="quarter" idx="11" hasCustomPrompt="1"/>
          </p:nvPr>
        </p:nvSpPr>
        <p:spPr>
          <a:xfrm>
            <a:off x="2196751" y="4095234"/>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2</a:t>
            </a:r>
          </a:p>
        </p:txBody>
      </p:sp>
      <p:sp>
        <p:nvSpPr>
          <p:cNvPr id="12" name="Espace réservé du texte 12">
            <a:extLst>
              <a:ext uri="{FF2B5EF4-FFF2-40B4-BE49-F238E27FC236}">
                <a16:creationId xmlns:a16="http://schemas.microsoft.com/office/drawing/2014/main" xmlns="" id="{44DAB8F7-F089-4741-8036-F8EBE2BDD27C}"/>
              </a:ext>
            </a:extLst>
          </p:cNvPr>
          <p:cNvSpPr>
            <a:spLocks noGrp="1"/>
          </p:cNvSpPr>
          <p:nvPr>
            <p:ph type="body" sz="quarter" idx="12" hasCustomPrompt="1"/>
          </p:nvPr>
        </p:nvSpPr>
        <p:spPr>
          <a:xfrm>
            <a:off x="4053308"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3</a:t>
            </a:r>
          </a:p>
        </p:txBody>
      </p:sp>
      <p:sp>
        <p:nvSpPr>
          <p:cNvPr id="13" name="Espace réservé du texte 12">
            <a:extLst>
              <a:ext uri="{FF2B5EF4-FFF2-40B4-BE49-F238E27FC236}">
                <a16:creationId xmlns:a16="http://schemas.microsoft.com/office/drawing/2014/main" xmlns="" id="{B5D4EA31-42EC-6F4D-B23A-529949189978}"/>
              </a:ext>
            </a:extLst>
          </p:cNvPr>
          <p:cNvSpPr>
            <a:spLocks noGrp="1"/>
          </p:cNvSpPr>
          <p:nvPr>
            <p:ph type="body" sz="quarter" idx="13" hasCustomPrompt="1"/>
          </p:nvPr>
        </p:nvSpPr>
        <p:spPr>
          <a:xfrm>
            <a:off x="5843479"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4</a:t>
            </a:r>
          </a:p>
        </p:txBody>
      </p:sp>
      <p:sp>
        <p:nvSpPr>
          <p:cNvPr id="14" name="Espace réservé du texte 12">
            <a:extLst>
              <a:ext uri="{FF2B5EF4-FFF2-40B4-BE49-F238E27FC236}">
                <a16:creationId xmlns:a16="http://schemas.microsoft.com/office/drawing/2014/main" xmlns="" id="{D0840524-D8B9-B141-91BD-4A5E231B30B9}"/>
              </a:ext>
            </a:extLst>
          </p:cNvPr>
          <p:cNvSpPr>
            <a:spLocks noGrp="1"/>
          </p:cNvSpPr>
          <p:nvPr>
            <p:ph type="body" sz="quarter" idx="14" hasCustomPrompt="1"/>
          </p:nvPr>
        </p:nvSpPr>
        <p:spPr>
          <a:xfrm>
            <a:off x="7633650"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5</a:t>
            </a:r>
          </a:p>
        </p:txBody>
      </p:sp>
    </p:spTree>
    <p:extLst>
      <p:ext uri="{BB962C8B-B14F-4D97-AF65-F5344CB8AC3E}">
        <p14:creationId xmlns:p14="http://schemas.microsoft.com/office/powerpoint/2010/main" val="88895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artie 4">
    <p:spTree>
      <p:nvGrpSpPr>
        <p:cNvPr id="1" name=""/>
        <p:cNvGrpSpPr/>
        <p:nvPr/>
      </p:nvGrpSpPr>
      <p:grpSpPr>
        <a:xfrm>
          <a:off x="0" y="0"/>
          <a:ext cx="0" cy="0"/>
          <a:chOff x="0" y="0"/>
          <a:chExt cx="0" cy="0"/>
        </a:xfrm>
      </p:grpSpPr>
      <p:sp>
        <p:nvSpPr>
          <p:cNvPr id="9" name="Ellipse 1">
            <a:extLst>
              <a:ext uri="{FF2B5EF4-FFF2-40B4-BE49-F238E27FC236}">
                <a16:creationId xmlns:a16="http://schemas.microsoft.com/office/drawing/2014/main" xmlns="" id="{AF24C358-FEE4-CE4E-841C-87E4EF6308D5}"/>
              </a:ext>
            </a:extLst>
          </p:cNvPr>
          <p:cNvSpPr/>
          <p:nvPr userDrawn="1"/>
        </p:nvSpPr>
        <p:spPr>
          <a:xfrm rot="11525022">
            <a:off x="5678402" y="3725649"/>
            <a:ext cx="1505919" cy="1068557"/>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B6E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1">
            <a:extLst>
              <a:ext uri="{FF2B5EF4-FFF2-40B4-BE49-F238E27FC236}">
                <a16:creationId xmlns:a16="http://schemas.microsoft.com/office/drawing/2014/main" xmlns="" id="{7891F9CE-63BA-A844-AAFF-80D21589A330}"/>
              </a:ext>
            </a:extLst>
          </p:cNvPr>
          <p:cNvSpPr>
            <a:spLocks noGrp="1"/>
          </p:cNvSpPr>
          <p:nvPr>
            <p:ph type="ctrTitle" hasCustomPrompt="1"/>
          </p:nvPr>
        </p:nvSpPr>
        <p:spPr>
          <a:xfrm>
            <a:off x="1315023" y="1429122"/>
            <a:ext cx="6858000" cy="1790700"/>
          </a:xfrm>
          <a:prstGeom prst="rect">
            <a:avLst/>
          </a:prstGeom>
        </p:spPr>
        <p:txBody>
          <a:bodyPr anchor="ctr"/>
          <a:lstStyle>
            <a:lvl1pPr algn="ctr">
              <a:defRPr sz="6000">
                <a:latin typeface="Comfortaa" pitchFamily="2" charset="0"/>
              </a:defRPr>
            </a:lvl1pPr>
          </a:lstStyle>
          <a:p>
            <a:r>
              <a:rPr lang="fr-FR" dirty="0"/>
              <a:t>Partie 4</a:t>
            </a:r>
          </a:p>
        </p:txBody>
      </p:sp>
      <p:sp>
        <p:nvSpPr>
          <p:cNvPr id="10" name="Espace réservé du texte 12">
            <a:extLst>
              <a:ext uri="{FF2B5EF4-FFF2-40B4-BE49-F238E27FC236}">
                <a16:creationId xmlns:a16="http://schemas.microsoft.com/office/drawing/2014/main" xmlns="" id="{A3ADC15F-B545-A940-AF13-92F495D8E11F}"/>
              </a:ext>
            </a:extLst>
          </p:cNvPr>
          <p:cNvSpPr>
            <a:spLocks noGrp="1"/>
          </p:cNvSpPr>
          <p:nvPr>
            <p:ph type="body" sz="quarter" idx="10" hasCustomPrompt="1"/>
          </p:nvPr>
        </p:nvSpPr>
        <p:spPr>
          <a:xfrm>
            <a:off x="391823"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1</a:t>
            </a:r>
          </a:p>
        </p:txBody>
      </p:sp>
      <p:sp>
        <p:nvSpPr>
          <p:cNvPr id="11" name="Espace réservé du texte 12">
            <a:extLst>
              <a:ext uri="{FF2B5EF4-FFF2-40B4-BE49-F238E27FC236}">
                <a16:creationId xmlns:a16="http://schemas.microsoft.com/office/drawing/2014/main" xmlns="" id="{1842195D-1B07-0F41-B457-0F0D6014958B}"/>
              </a:ext>
            </a:extLst>
          </p:cNvPr>
          <p:cNvSpPr>
            <a:spLocks noGrp="1"/>
          </p:cNvSpPr>
          <p:nvPr>
            <p:ph type="body" sz="quarter" idx="11" hasCustomPrompt="1"/>
          </p:nvPr>
        </p:nvSpPr>
        <p:spPr>
          <a:xfrm>
            <a:off x="2196751" y="4095234"/>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2</a:t>
            </a:r>
          </a:p>
        </p:txBody>
      </p:sp>
      <p:sp>
        <p:nvSpPr>
          <p:cNvPr id="12" name="Espace réservé du texte 12">
            <a:extLst>
              <a:ext uri="{FF2B5EF4-FFF2-40B4-BE49-F238E27FC236}">
                <a16:creationId xmlns:a16="http://schemas.microsoft.com/office/drawing/2014/main" xmlns="" id="{F120F044-12EB-C54F-A54E-E345B3306DFD}"/>
              </a:ext>
            </a:extLst>
          </p:cNvPr>
          <p:cNvSpPr>
            <a:spLocks noGrp="1"/>
          </p:cNvSpPr>
          <p:nvPr>
            <p:ph type="body" sz="quarter" idx="12" hasCustomPrompt="1"/>
          </p:nvPr>
        </p:nvSpPr>
        <p:spPr>
          <a:xfrm>
            <a:off x="4053308"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3</a:t>
            </a:r>
          </a:p>
        </p:txBody>
      </p:sp>
      <p:sp>
        <p:nvSpPr>
          <p:cNvPr id="13" name="Espace réservé du texte 12">
            <a:extLst>
              <a:ext uri="{FF2B5EF4-FFF2-40B4-BE49-F238E27FC236}">
                <a16:creationId xmlns:a16="http://schemas.microsoft.com/office/drawing/2014/main" xmlns="" id="{251909BB-586F-C243-A8E9-3A741C3A1B14}"/>
              </a:ext>
            </a:extLst>
          </p:cNvPr>
          <p:cNvSpPr>
            <a:spLocks noGrp="1"/>
          </p:cNvSpPr>
          <p:nvPr>
            <p:ph type="body" sz="quarter" idx="13" hasCustomPrompt="1"/>
          </p:nvPr>
        </p:nvSpPr>
        <p:spPr>
          <a:xfrm>
            <a:off x="5843479"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4</a:t>
            </a:r>
          </a:p>
        </p:txBody>
      </p:sp>
      <p:sp>
        <p:nvSpPr>
          <p:cNvPr id="14" name="Espace réservé du texte 12">
            <a:extLst>
              <a:ext uri="{FF2B5EF4-FFF2-40B4-BE49-F238E27FC236}">
                <a16:creationId xmlns:a16="http://schemas.microsoft.com/office/drawing/2014/main" xmlns="" id="{2D9EC399-3F8A-9149-A496-F82C0F767735}"/>
              </a:ext>
            </a:extLst>
          </p:cNvPr>
          <p:cNvSpPr>
            <a:spLocks noGrp="1"/>
          </p:cNvSpPr>
          <p:nvPr>
            <p:ph type="body" sz="quarter" idx="14" hasCustomPrompt="1"/>
          </p:nvPr>
        </p:nvSpPr>
        <p:spPr>
          <a:xfrm>
            <a:off x="7633650"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5</a:t>
            </a:r>
          </a:p>
        </p:txBody>
      </p:sp>
    </p:spTree>
    <p:extLst>
      <p:ext uri="{BB962C8B-B14F-4D97-AF65-F5344CB8AC3E}">
        <p14:creationId xmlns:p14="http://schemas.microsoft.com/office/powerpoint/2010/main" val="12533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partie 3">
    <p:spTree>
      <p:nvGrpSpPr>
        <p:cNvPr id="1" name=""/>
        <p:cNvGrpSpPr/>
        <p:nvPr/>
      </p:nvGrpSpPr>
      <p:grpSpPr>
        <a:xfrm>
          <a:off x="0" y="0"/>
          <a:ext cx="0" cy="0"/>
          <a:chOff x="0" y="0"/>
          <a:chExt cx="0" cy="0"/>
        </a:xfrm>
      </p:grpSpPr>
      <p:sp>
        <p:nvSpPr>
          <p:cNvPr id="9" name="Ellipse 1">
            <a:extLst>
              <a:ext uri="{FF2B5EF4-FFF2-40B4-BE49-F238E27FC236}">
                <a16:creationId xmlns:a16="http://schemas.microsoft.com/office/drawing/2014/main" xmlns="" id="{C6F8304C-153D-7345-9473-FFECFD128330}"/>
              </a:ext>
            </a:extLst>
          </p:cNvPr>
          <p:cNvSpPr/>
          <p:nvPr userDrawn="1"/>
        </p:nvSpPr>
        <p:spPr>
          <a:xfrm rot="11525022">
            <a:off x="3878201" y="3797657"/>
            <a:ext cx="1505919" cy="1068557"/>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EF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1">
            <a:extLst>
              <a:ext uri="{FF2B5EF4-FFF2-40B4-BE49-F238E27FC236}">
                <a16:creationId xmlns:a16="http://schemas.microsoft.com/office/drawing/2014/main" xmlns="" id="{D3CA396B-2239-B349-A296-8960587515C1}"/>
              </a:ext>
            </a:extLst>
          </p:cNvPr>
          <p:cNvSpPr>
            <a:spLocks noGrp="1"/>
          </p:cNvSpPr>
          <p:nvPr>
            <p:ph type="ctrTitle" hasCustomPrompt="1"/>
          </p:nvPr>
        </p:nvSpPr>
        <p:spPr>
          <a:xfrm>
            <a:off x="1315023" y="1429122"/>
            <a:ext cx="6858000" cy="1790700"/>
          </a:xfrm>
          <a:prstGeom prst="rect">
            <a:avLst/>
          </a:prstGeom>
        </p:spPr>
        <p:txBody>
          <a:bodyPr anchor="ctr"/>
          <a:lstStyle>
            <a:lvl1pPr algn="ctr">
              <a:defRPr sz="6000">
                <a:latin typeface="Comfortaa" pitchFamily="2" charset="0"/>
              </a:defRPr>
            </a:lvl1pPr>
          </a:lstStyle>
          <a:p>
            <a:r>
              <a:rPr lang="fr-FR" dirty="0"/>
              <a:t>Partie 3</a:t>
            </a:r>
          </a:p>
        </p:txBody>
      </p:sp>
      <p:sp>
        <p:nvSpPr>
          <p:cNvPr id="10" name="Espace réservé du texte 12">
            <a:extLst>
              <a:ext uri="{FF2B5EF4-FFF2-40B4-BE49-F238E27FC236}">
                <a16:creationId xmlns:a16="http://schemas.microsoft.com/office/drawing/2014/main" xmlns="" id="{0F7BD03D-4527-4345-9D45-39BC96F88FEF}"/>
              </a:ext>
            </a:extLst>
          </p:cNvPr>
          <p:cNvSpPr>
            <a:spLocks noGrp="1"/>
          </p:cNvSpPr>
          <p:nvPr>
            <p:ph type="body" sz="quarter" idx="10" hasCustomPrompt="1"/>
          </p:nvPr>
        </p:nvSpPr>
        <p:spPr>
          <a:xfrm>
            <a:off x="391823"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1</a:t>
            </a:r>
          </a:p>
        </p:txBody>
      </p:sp>
      <p:sp>
        <p:nvSpPr>
          <p:cNvPr id="11" name="Espace réservé du texte 12">
            <a:extLst>
              <a:ext uri="{FF2B5EF4-FFF2-40B4-BE49-F238E27FC236}">
                <a16:creationId xmlns:a16="http://schemas.microsoft.com/office/drawing/2014/main" xmlns="" id="{54F38477-D606-0845-A17D-7D08B2552949}"/>
              </a:ext>
            </a:extLst>
          </p:cNvPr>
          <p:cNvSpPr>
            <a:spLocks noGrp="1"/>
          </p:cNvSpPr>
          <p:nvPr>
            <p:ph type="body" sz="quarter" idx="11" hasCustomPrompt="1"/>
          </p:nvPr>
        </p:nvSpPr>
        <p:spPr>
          <a:xfrm>
            <a:off x="2196751" y="4095234"/>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2</a:t>
            </a:r>
          </a:p>
        </p:txBody>
      </p:sp>
      <p:sp>
        <p:nvSpPr>
          <p:cNvPr id="12" name="Espace réservé du texte 12">
            <a:extLst>
              <a:ext uri="{FF2B5EF4-FFF2-40B4-BE49-F238E27FC236}">
                <a16:creationId xmlns:a16="http://schemas.microsoft.com/office/drawing/2014/main" xmlns="" id="{44DAB8F7-F089-4741-8036-F8EBE2BDD27C}"/>
              </a:ext>
            </a:extLst>
          </p:cNvPr>
          <p:cNvSpPr>
            <a:spLocks noGrp="1"/>
          </p:cNvSpPr>
          <p:nvPr>
            <p:ph type="body" sz="quarter" idx="12" hasCustomPrompt="1"/>
          </p:nvPr>
        </p:nvSpPr>
        <p:spPr>
          <a:xfrm>
            <a:off x="4053308"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3</a:t>
            </a:r>
          </a:p>
        </p:txBody>
      </p:sp>
      <p:sp>
        <p:nvSpPr>
          <p:cNvPr id="13" name="Espace réservé du texte 12">
            <a:extLst>
              <a:ext uri="{FF2B5EF4-FFF2-40B4-BE49-F238E27FC236}">
                <a16:creationId xmlns:a16="http://schemas.microsoft.com/office/drawing/2014/main" xmlns="" id="{B5D4EA31-42EC-6F4D-B23A-529949189978}"/>
              </a:ext>
            </a:extLst>
          </p:cNvPr>
          <p:cNvSpPr>
            <a:spLocks noGrp="1"/>
          </p:cNvSpPr>
          <p:nvPr>
            <p:ph type="body" sz="quarter" idx="13" hasCustomPrompt="1"/>
          </p:nvPr>
        </p:nvSpPr>
        <p:spPr>
          <a:xfrm>
            <a:off x="5843479"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4</a:t>
            </a:r>
          </a:p>
        </p:txBody>
      </p:sp>
      <p:sp>
        <p:nvSpPr>
          <p:cNvPr id="14" name="Espace réservé du texte 12">
            <a:extLst>
              <a:ext uri="{FF2B5EF4-FFF2-40B4-BE49-F238E27FC236}">
                <a16:creationId xmlns:a16="http://schemas.microsoft.com/office/drawing/2014/main" xmlns="" id="{D0840524-D8B9-B141-91BD-4A5E231B30B9}"/>
              </a:ext>
            </a:extLst>
          </p:cNvPr>
          <p:cNvSpPr>
            <a:spLocks noGrp="1"/>
          </p:cNvSpPr>
          <p:nvPr>
            <p:ph type="body" sz="quarter" idx="14" hasCustomPrompt="1"/>
          </p:nvPr>
        </p:nvSpPr>
        <p:spPr>
          <a:xfrm>
            <a:off x="7633650"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5</a:t>
            </a:r>
          </a:p>
        </p:txBody>
      </p:sp>
    </p:spTree>
    <p:extLst>
      <p:ext uri="{BB962C8B-B14F-4D97-AF65-F5344CB8AC3E}">
        <p14:creationId xmlns:p14="http://schemas.microsoft.com/office/powerpoint/2010/main" val="195996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artie 5">
    <p:spTree>
      <p:nvGrpSpPr>
        <p:cNvPr id="1" name=""/>
        <p:cNvGrpSpPr/>
        <p:nvPr/>
      </p:nvGrpSpPr>
      <p:grpSpPr>
        <a:xfrm>
          <a:off x="0" y="0"/>
          <a:ext cx="0" cy="0"/>
          <a:chOff x="0" y="0"/>
          <a:chExt cx="0" cy="0"/>
        </a:xfrm>
      </p:grpSpPr>
      <p:sp>
        <p:nvSpPr>
          <p:cNvPr id="9" name="Ellipse 1">
            <a:extLst>
              <a:ext uri="{FF2B5EF4-FFF2-40B4-BE49-F238E27FC236}">
                <a16:creationId xmlns:a16="http://schemas.microsoft.com/office/drawing/2014/main" xmlns="" id="{57BD8134-407C-904C-ADAF-A1A24AD14FFE}"/>
              </a:ext>
            </a:extLst>
          </p:cNvPr>
          <p:cNvSpPr/>
          <p:nvPr userDrawn="1"/>
        </p:nvSpPr>
        <p:spPr>
          <a:xfrm rot="11525022">
            <a:off x="7478601" y="3797657"/>
            <a:ext cx="1505919" cy="1068557"/>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FFC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1">
            <a:extLst>
              <a:ext uri="{FF2B5EF4-FFF2-40B4-BE49-F238E27FC236}">
                <a16:creationId xmlns:a16="http://schemas.microsoft.com/office/drawing/2014/main" xmlns="" id="{63A11F45-ACB8-9243-B1F4-6D77481AC7D8}"/>
              </a:ext>
            </a:extLst>
          </p:cNvPr>
          <p:cNvSpPr>
            <a:spLocks noGrp="1"/>
          </p:cNvSpPr>
          <p:nvPr>
            <p:ph type="ctrTitle" hasCustomPrompt="1"/>
          </p:nvPr>
        </p:nvSpPr>
        <p:spPr>
          <a:xfrm>
            <a:off x="1315023" y="1429122"/>
            <a:ext cx="6858000" cy="1790700"/>
          </a:xfrm>
          <a:prstGeom prst="rect">
            <a:avLst/>
          </a:prstGeom>
        </p:spPr>
        <p:txBody>
          <a:bodyPr anchor="ctr"/>
          <a:lstStyle>
            <a:lvl1pPr algn="ctr">
              <a:defRPr sz="6000">
                <a:latin typeface="Comfortaa" pitchFamily="2" charset="0"/>
              </a:defRPr>
            </a:lvl1pPr>
          </a:lstStyle>
          <a:p>
            <a:r>
              <a:rPr lang="fr-FR" dirty="0"/>
              <a:t>Partie 5</a:t>
            </a:r>
          </a:p>
        </p:txBody>
      </p:sp>
      <p:sp>
        <p:nvSpPr>
          <p:cNvPr id="10" name="Espace réservé du texte 12">
            <a:extLst>
              <a:ext uri="{FF2B5EF4-FFF2-40B4-BE49-F238E27FC236}">
                <a16:creationId xmlns:a16="http://schemas.microsoft.com/office/drawing/2014/main" xmlns="" id="{B3D9DF24-4178-D743-9D61-C258896780C2}"/>
              </a:ext>
            </a:extLst>
          </p:cNvPr>
          <p:cNvSpPr>
            <a:spLocks noGrp="1"/>
          </p:cNvSpPr>
          <p:nvPr>
            <p:ph type="body" sz="quarter" idx="10" hasCustomPrompt="1"/>
          </p:nvPr>
        </p:nvSpPr>
        <p:spPr>
          <a:xfrm>
            <a:off x="391823"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1</a:t>
            </a:r>
          </a:p>
        </p:txBody>
      </p:sp>
      <p:sp>
        <p:nvSpPr>
          <p:cNvPr id="11" name="Espace réservé du texte 12">
            <a:extLst>
              <a:ext uri="{FF2B5EF4-FFF2-40B4-BE49-F238E27FC236}">
                <a16:creationId xmlns:a16="http://schemas.microsoft.com/office/drawing/2014/main" xmlns="" id="{BA70E6EF-B819-5C4A-AF61-0D6B6CAD2FB2}"/>
              </a:ext>
            </a:extLst>
          </p:cNvPr>
          <p:cNvSpPr>
            <a:spLocks noGrp="1"/>
          </p:cNvSpPr>
          <p:nvPr>
            <p:ph type="body" sz="quarter" idx="11" hasCustomPrompt="1"/>
          </p:nvPr>
        </p:nvSpPr>
        <p:spPr>
          <a:xfrm>
            <a:off x="2196751" y="4095234"/>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2</a:t>
            </a:r>
          </a:p>
        </p:txBody>
      </p:sp>
      <p:sp>
        <p:nvSpPr>
          <p:cNvPr id="12" name="Espace réservé du texte 12">
            <a:extLst>
              <a:ext uri="{FF2B5EF4-FFF2-40B4-BE49-F238E27FC236}">
                <a16:creationId xmlns:a16="http://schemas.microsoft.com/office/drawing/2014/main" xmlns="" id="{04CD67E5-08B7-414E-8F86-6AFAAAD486A2}"/>
              </a:ext>
            </a:extLst>
          </p:cNvPr>
          <p:cNvSpPr>
            <a:spLocks noGrp="1"/>
          </p:cNvSpPr>
          <p:nvPr>
            <p:ph type="body" sz="quarter" idx="12" hasCustomPrompt="1"/>
          </p:nvPr>
        </p:nvSpPr>
        <p:spPr>
          <a:xfrm>
            <a:off x="4053308" y="4090650"/>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3</a:t>
            </a:r>
          </a:p>
        </p:txBody>
      </p:sp>
      <p:sp>
        <p:nvSpPr>
          <p:cNvPr id="13" name="Espace réservé du texte 12">
            <a:extLst>
              <a:ext uri="{FF2B5EF4-FFF2-40B4-BE49-F238E27FC236}">
                <a16:creationId xmlns:a16="http://schemas.microsoft.com/office/drawing/2014/main" xmlns="" id="{8F196C85-46AD-294E-8B03-7F1EE985B4E1}"/>
              </a:ext>
            </a:extLst>
          </p:cNvPr>
          <p:cNvSpPr>
            <a:spLocks noGrp="1"/>
          </p:cNvSpPr>
          <p:nvPr>
            <p:ph type="body" sz="quarter" idx="13" hasCustomPrompt="1"/>
          </p:nvPr>
        </p:nvSpPr>
        <p:spPr>
          <a:xfrm>
            <a:off x="5843479"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4</a:t>
            </a:r>
          </a:p>
        </p:txBody>
      </p:sp>
      <p:sp>
        <p:nvSpPr>
          <p:cNvPr id="14" name="Espace réservé du texte 12">
            <a:extLst>
              <a:ext uri="{FF2B5EF4-FFF2-40B4-BE49-F238E27FC236}">
                <a16:creationId xmlns:a16="http://schemas.microsoft.com/office/drawing/2014/main" xmlns="" id="{94F092B2-FDF1-014C-AA89-0C477CFFFB4D}"/>
              </a:ext>
            </a:extLst>
          </p:cNvPr>
          <p:cNvSpPr>
            <a:spLocks noGrp="1"/>
          </p:cNvSpPr>
          <p:nvPr>
            <p:ph type="body" sz="quarter" idx="14" hasCustomPrompt="1"/>
          </p:nvPr>
        </p:nvSpPr>
        <p:spPr>
          <a:xfrm>
            <a:off x="7633650" y="4102719"/>
            <a:ext cx="1152525" cy="369332"/>
          </a:xfrm>
          <a:prstGeom prst="rect">
            <a:avLst/>
          </a:prstGeom>
        </p:spPr>
        <p:txBody>
          <a:bodyPr/>
          <a:lstStyle>
            <a:lvl1pPr marL="0" indent="0" algn="ctr">
              <a:buNone/>
              <a:defRPr sz="1800">
                <a:latin typeface="Comfortaa" panose="020F0603070000060003" pitchFamily="34" charset="77"/>
              </a:defRPr>
            </a:lvl1pPr>
          </a:lstStyle>
          <a:p>
            <a:r>
              <a:rPr lang="fr-FR" dirty="0"/>
              <a:t>Partie 5</a:t>
            </a:r>
          </a:p>
        </p:txBody>
      </p:sp>
    </p:spTree>
    <p:extLst>
      <p:ext uri="{BB962C8B-B14F-4D97-AF65-F5344CB8AC3E}">
        <p14:creationId xmlns:p14="http://schemas.microsoft.com/office/powerpoint/2010/main" val="2284888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64918"/>
      </p:ext>
    </p:extLst>
  </p:cSld>
  <p:clrMap bg1="lt1" tx1="dk1" bg2="lt2" tx2="dk2" accent1="accent1" accent2="accent2" accent3="accent3" accent4="accent4" accent5="accent5" accent6="accent6" hlink="hlink" folHlink="folHlink"/>
  <p:sldLayoutIdLst>
    <p:sldLayoutId id="2147483875" r:id="rId1"/>
    <p:sldLayoutId id="2147483867" r:id="rId2"/>
    <p:sldLayoutId id="214748386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2">
            <a:extLst>
              <a:ext uri="{FF2B5EF4-FFF2-40B4-BE49-F238E27FC236}">
                <a16:creationId xmlns:a16="http://schemas.microsoft.com/office/drawing/2014/main" xmlns="" id="{C34B4FA7-8F95-E74B-A440-2FF54D741F89}"/>
              </a:ext>
            </a:extLst>
          </p:cNvPr>
          <p:cNvSpPr>
            <a:spLocks noGrp="1" noChangeArrowheads="1"/>
          </p:cNvSpPr>
          <p:nvPr>
            <p:ph type="body" idx="1"/>
          </p:nvPr>
        </p:nvSpPr>
        <p:spPr bwMode="auto">
          <a:xfrm>
            <a:off x="1195754" y="1815666"/>
            <a:ext cx="6752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dirty="0" err="1"/>
              <a:t>Cliquez</a:t>
            </a:r>
            <a:r>
              <a:rPr lang="en-GB" altLang="fr-FR" dirty="0"/>
              <a:t> pour modifier les styles du </a:t>
            </a:r>
            <a:r>
              <a:rPr lang="en-GB" altLang="fr-FR" dirty="0" err="1"/>
              <a:t>texte</a:t>
            </a:r>
            <a:r>
              <a:rPr lang="en-GB" altLang="fr-FR" dirty="0"/>
              <a:t> du masque</a:t>
            </a:r>
          </a:p>
          <a:p>
            <a:pPr lvl="1"/>
            <a:r>
              <a:rPr lang="en-GB" altLang="fr-FR" dirty="0" err="1"/>
              <a:t>Deuxième</a:t>
            </a:r>
            <a:r>
              <a:rPr lang="en-GB" altLang="fr-FR" dirty="0"/>
              <a:t> </a:t>
            </a:r>
            <a:r>
              <a:rPr lang="en-GB" altLang="fr-FR" dirty="0" err="1"/>
              <a:t>niveau</a:t>
            </a:r>
            <a:endParaRPr lang="en-GB" altLang="fr-FR" dirty="0"/>
          </a:p>
          <a:p>
            <a:pPr lvl="4"/>
            <a:r>
              <a:rPr lang="en-GB" altLang="fr-FR" dirty="0" err="1"/>
              <a:t>Troisième</a:t>
            </a:r>
            <a:r>
              <a:rPr lang="en-GB" altLang="fr-FR" dirty="0"/>
              <a:t> </a:t>
            </a:r>
            <a:r>
              <a:rPr lang="en-GB" altLang="fr-FR" dirty="0" err="1"/>
              <a:t>niveau</a:t>
            </a:r>
            <a:endParaRPr lang="en-GB" altLang="fr-FR" dirty="0"/>
          </a:p>
          <a:p>
            <a:pPr lvl="5"/>
            <a:r>
              <a:rPr lang="en-GB" altLang="fr-FR" dirty="0" err="1"/>
              <a:t>Quatrième</a:t>
            </a:r>
            <a:r>
              <a:rPr lang="en-GB" altLang="fr-FR" dirty="0"/>
              <a:t> </a:t>
            </a:r>
            <a:r>
              <a:rPr lang="en-GB" altLang="fr-FR" dirty="0" err="1"/>
              <a:t>niveau</a:t>
            </a:r>
            <a:endParaRPr lang="en-GB" altLang="fr-FR" dirty="0"/>
          </a:p>
          <a:p>
            <a:pPr lvl="6"/>
            <a:r>
              <a:rPr lang="en-GB" altLang="fr-FR" dirty="0" err="1"/>
              <a:t>Cinquième</a:t>
            </a:r>
            <a:r>
              <a:rPr lang="en-GB" altLang="fr-FR" dirty="0"/>
              <a:t> </a:t>
            </a:r>
            <a:r>
              <a:rPr lang="en-GB" altLang="fr-FR" dirty="0" err="1"/>
              <a:t>niveau</a:t>
            </a:r>
            <a:endParaRPr lang="en-GB" altLang="fr-FR" dirty="0"/>
          </a:p>
        </p:txBody>
      </p:sp>
      <p:sp>
        <p:nvSpPr>
          <p:cNvPr id="7" name="Rectangle à coins arrondis 6">
            <a:extLst>
              <a:ext uri="{FF2B5EF4-FFF2-40B4-BE49-F238E27FC236}">
                <a16:creationId xmlns:a16="http://schemas.microsoft.com/office/drawing/2014/main" xmlns="" id="{19B8FE5A-EAE9-E34E-B489-9C99CE6ECDD6}"/>
              </a:ext>
            </a:extLst>
          </p:cNvPr>
          <p:cNvSpPr/>
          <p:nvPr userDrawn="1"/>
        </p:nvSpPr>
        <p:spPr bwMode="auto">
          <a:xfrm>
            <a:off x="-280232" y="4353948"/>
            <a:ext cx="9704463" cy="1512168"/>
          </a:xfrm>
          <a:custGeom>
            <a:avLst/>
            <a:gdLst>
              <a:gd name="connsiteX0" fmla="*/ 0 w 2664296"/>
              <a:gd name="connsiteY0" fmla="*/ 204027 h 1224136"/>
              <a:gd name="connsiteX1" fmla="*/ 204027 w 2664296"/>
              <a:gd name="connsiteY1" fmla="*/ 0 h 1224136"/>
              <a:gd name="connsiteX2" fmla="*/ 2460269 w 2664296"/>
              <a:gd name="connsiteY2" fmla="*/ 0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805900"/>
              <a:gd name="connsiteY0" fmla="*/ 204027 h 1224136"/>
              <a:gd name="connsiteX1" fmla="*/ 204027 w 2805900"/>
              <a:gd name="connsiteY1" fmla="*/ 0 h 1224136"/>
              <a:gd name="connsiteX2" fmla="*/ 2065012 w 2805900"/>
              <a:gd name="connsiteY2" fmla="*/ 117987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21827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79700 w 2886293"/>
              <a:gd name="connsiteY0" fmla="*/ 245322 h 1265431"/>
              <a:gd name="connsiteX1" fmla="*/ 41853 w 2886293"/>
              <a:gd name="connsiteY1" fmla="*/ 0 h 1265431"/>
              <a:gd name="connsiteX2" fmla="*/ 2882132 w 2886293"/>
              <a:gd name="connsiteY2" fmla="*/ 283168 h 1265431"/>
              <a:gd name="connsiteX3" fmla="*/ 2885581 w 2886293"/>
              <a:gd name="connsiteY3" fmla="*/ 345611 h 1265431"/>
              <a:gd name="connsiteX4" fmla="*/ 2743996 w 2886293"/>
              <a:gd name="connsiteY4" fmla="*/ 1061404 h 1265431"/>
              <a:gd name="connsiteX5" fmla="*/ 2539969 w 2886293"/>
              <a:gd name="connsiteY5" fmla="*/ 1265431 h 1265431"/>
              <a:gd name="connsiteX6" fmla="*/ 283727 w 2886293"/>
              <a:gd name="connsiteY6" fmla="*/ 1265431 h 1265431"/>
              <a:gd name="connsiteX7" fmla="*/ 79700 w 2886293"/>
              <a:gd name="connsiteY7" fmla="*/ 1061404 h 1265431"/>
              <a:gd name="connsiteX8" fmla="*/ 79700 w 2886293"/>
              <a:gd name="connsiteY8" fmla="*/ 245322 h 1265431"/>
              <a:gd name="connsiteX0" fmla="*/ 645 w 2942923"/>
              <a:gd name="connsiteY0" fmla="*/ 280718 h 1265431"/>
              <a:gd name="connsiteX1" fmla="*/ 98483 w 2942923"/>
              <a:gd name="connsiteY1" fmla="*/ 0 h 1265431"/>
              <a:gd name="connsiteX2" fmla="*/ 2938762 w 2942923"/>
              <a:gd name="connsiteY2" fmla="*/ 283168 h 1265431"/>
              <a:gd name="connsiteX3" fmla="*/ 2942211 w 2942923"/>
              <a:gd name="connsiteY3" fmla="*/ 345611 h 1265431"/>
              <a:gd name="connsiteX4" fmla="*/ 2800626 w 2942923"/>
              <a:gd name="connsiteY4" fmla="*/ 1061404 h 1265431"/>
              <a:gd name="connsiteX5" fmla="*/ 2596599 w 2942923"/>
              <a:gd name="connsiteY5" fmla="*/ 1265431 h 1265431"/>
              <a:gd name="connsiteX6" fmla="*/ 340357 w 2942923"/>
              <a:gd name="connsiteY6" fmla="*/ 1265431 h 1265431"/>
              <a:gd name="connsiteX7" fmla="*/ 136330 w 2942923"/>
              <a:gd name="connsiteY7" fmla="*/ 1061404 h 1265431"/>
              <a:gd name="connsiteX8" fmla="*/ 645 w 2942923"/>
              <a:gd name="connsiteY8" fmla="*/ 280718 h 12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923" h="1265431">
                <a:moveTo>
                  <a:pt x="645" y="280718"/>
                </a:moveTo>
                <a:cubicBezTo>
                  <a:pt x="645" y="168037"/>
                  <a:pt x="-14198" y="0"/>
                  <a:pt x="98483" y="0"/>
                </a:cubicBezTo>
                <a:cubicBezTo>
                  <a:pt x="850564" y="0"/>
                  <a:pt x="2257473" y="224175"/>
                  <a:pt x="2938762" y="283168"/>
                </a:cubicBezTo>
                <a:cubicBezTo>
                  <a:pt x="2945255" y="306766"/>
                  <a:pt x="2942211" y="232930"/>
                  <a:pt x="2942211" y="345611"/>
                </a:cubicBezTo>
                <a:cubicBezTo>
                  <a:pt x="2944177" y="578309"/>
                  <a:pt x="2798660" y="828706"/>
                  <a:pt x="2800626" y="1061404"/>
                </a:cubicBezTo>
                <a:cubicBezTo>
                  <a:pt x="2800626" y="1174085"/>
                  <a:pt x="2709280" y="1265431"/>
                  <a:pt x="2596599" y="1265431"/>
                </a:cubicBezTo>
                <a:lnTo>
                  <a:pt x="340357" y="1265431"/>
                </a:lnTo>
                <a:cubicBezTo>
                  <a:pt x="227676" y="1265431"/>
                  <a:pt x="136330" y="1174085"/>
                  <a:pt x="136330" y="1061404"/>
                </a:cubicBezTo>
                <a:lnTo>
                  <a:pt x="645" y="280718"/>
                </a:lnTo>
                <a:close/>
              </a:path>
            </a:pathLst>
          </a:custGeom>
          <a:solidFill>
            <a:srgbClr val="98D4A6">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pitchFamily="-111" charset="0"/>
            </a:endParaRPr>
          </a:p>
        </p:txBody>
      </p:sp>
      <p:sp>
        <p:nvSpPr>
          <p:cNvPr id="9" name="Ellipse 8">
            <a:extLst>
              <a:ext uri="{FF2B5EF4-FFF2-40B4-BE49-F238E27FC236}">
                <a16:creationId xmlns:a16="http://schemas.microsoft.com/office/drawing/2014/main" xmlns="" id="{866E6A5B-D488-664B-9C90-A092335011F8}"/>
              </a:ext>
            </a:extLst>
          </p:cNvPr>
          <p:cNvSpPr/>
          <p:nvPr userDrawn="1"/>
        </p:nvSpPr>
        <p:spPr bwMode="auto">
          <a:xfrm flipV="1">
            <a:off x="-745514" y="-1262676"/>
            <a:ext cx="10595260" cy="2299881"/>
          </a:xfrm>
          <a:prstGeom prst="ellipse">
            <a:avLst/>
          </a:prstGeom>
          <a:solidFill>
            <a:srgbClr val="2A84AA">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bg1"/>
              </a:solidFill>
              <a:effectLst/>
              <a:latin typeface="Comfortaa" panose="020F0603070000060003" pitchFamily="34" charset="77"/>
            </a:endParaRPr>
          </a:p>
        </p:txBody>
      </p:sp>
      <p:sp>
        <p:nvSpPr>
          <p:cNvPr id="14" name="Ellipse 1">
            <a:extLst>
              <a:ext uri="{FF2B5EF4-FFF2-40B4-BE49-F238E27FC236}">
                <a16:creationId xmlns:a16="http://schemas.microsoft.com/office/drawing/2014/main" xmlns="" id="{A742605E-3247-C049-8E30-0A3C18DE6C6B}"/>
              </a:ext>
            </a:extLst>
          </p:cNvPr>
          <p:cNvSpPr/>
          <p:nvPr userDrawn="1"/>
        </p:nvSpPr>
        <p:spPr>
          <a:xfrm rot="11525022">
            <a:off x="8320693" y="4430479"/>
            <a:ext cx="744763" cy="460121"/>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16" name="Espace réservé du numéro de diapositive 5">
            <a:extLst>
              <a:ext uri="{FF2B5EF4-FFF2-40B4-BE49-F238E27FC236}">
                <a16:creationId xmlns:a16="http://schemas.microsoft.com/office/drawing/2014/main" xmlns="" id="{07AB13FB-3F01-A948-8E51-5731CBAFC359}"/>
              </a:ext>
            </a:extLst>
          </p:cNvPr>
          <p:cNvSpPr txBox="1">
            <a:spLocks/>
          </p:cNvSpPr>
          <p:nvPr userDrawn="1"/>
        </p:nvSpPr>
        <p:spPr>
          <a:xfrm>
            <a:off x="8427198" y="4515966"/>
            <a:ext cx="531751" cy="273844"/>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1200" b="1"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9pPr>
          </a:lstStyle>
          <a:p>
            <a:pPr algn="ctr"/>
            <a:fld id="{493A6B0A-0BBC-8945-AC05-5FA3BA33192E}"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3373041715"/>
      </p:ext>
    </p:extLst>
  </p:cSld>
  <p:clrMap bg1="lt1" tx1="dk1" bg2="lt2" tx2="dk2" accent1="accent1" accent2="accent2" accent3="accent3" accent4="accent4" accent5="accent5" accent6="accent6" hlink="hlink" folHlink="folHlink"/>
  <p:sldLayoutIdLst>
    <p:sldLayoutId id="2147483819" r:id="rId1"/>
  </p:sldLayoutIdLst>
  <p:transition/>
  <p:hf hdr="0" ftr="0" dt="0"/>
  <p:txStyles>
    <p:titleStyle>
      <a:lvl1pPr algn="l" defTabSz="774700" rtl="0" eaLnBrk="0" fontAlgn="base" hangingPunct="0">
        <a:spcBef>
          <a:spcPct val="0"/>
        </a:spcBef>
        <a:spcAft>
          <a:spcPct val="0"/>
        </a:spcAft>
        <a:defRPr sz="2800">
          <a:solidFill>
            <a:srgbClr val="000000"/>
          </a:solidFill>
          <a:latin typeface="Comfortaa" panose="020F0603070000060003" pitchFamily="34" charset="77"/>
          <a:ea typeface="ＭＳ Ｐゴシック" charset="-128"/>
          <a:cs typeface="Comfortaa" panose="020F0603070000060003" pitchFamily="34" charset="77"/>
        </a:defRPr>
      </a:lvl1pPr>
      <a:lvl2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2pPr>
      <a:lvl3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3pPr>
      <a:lvl4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4pPr>
      <a:lvl5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5pPr>
      <a:lvl6pPr marL="457200" algn="l" defTabSz="774700" rtl="0" eaLnBrk="0" fontAlgn="base" hangingPunct="0">
        <a:spcBef>
          <a:spcPct val="0"/>
        </a:spcBef>
        <a:spcAft>
          <a:spcPct val="0"/>
        </a:spcAft>
        <a:defRPr sz="2800">
          <a:solidFill>
            <a:srgbClr val="000000"/>
          </a:solidFill>
          <a:latin typeface="Arial" pitchFamily="-111" charset="0"/>
        </a:defRPr>
      </a:lvl6pPr>
      <a:lvl7pPr marL="914400" algn="l" defTabSz="774700" rtl="0" eaLnBrk="0" fontAlgn="base" hangingPunct="0">
        <a:spcBef>
          <a:spcPct val="0"/>
        </a:spcBef>
        <a:spcAft>
          <a:spcPct val="0"/>
        </a:spcAft>
        <a:defRPr sz="2800">
          <a:solidFill>
            <a:srgbClr val="000000"/>
          </a:solidFill>
          <a:latin typeface="Arial" pitchFamily="-111" charset="0"/>
        </a:defRPr>
      </a:lvl7pPr>
      <a:lvl8pPr marL="1371600" algn="l" defTabSz="774700" rtl="0" eaLnBrk="0" fontAlgn="base" hangingPunct="0">
        <a:spcBef>
          <a:spcPct val="0"/>
        </a:spcBef>
        <a:spcAft>
          <a:spcPct val="0"/>
        </a:spcAft>
        <a:defRPr sz="2800">
          <a:solidFill>
            <a:srgbClr val="000000"/>
          </a:solidFill>
          <a:latin typeface="Arial" pitchFamily="-111" charset="0"/>
        </a:defRPr>
      </a:lvl8pPr>
      <a:lvl9pPr marL="1828800" algn="l" defTabSz="774700" rtl="0" eaLnBrk="0" fontAlgn="base" hangingPunct="0">
        <a:spcBef>
          <a:spcPct val="0"/>
        </a:spcBef>
        <a:spcAft>
          <a:spcPct val="0"/>
        </a:spcAft>
        <a:defRPr sz="2800">
          <a:solidFill>
            <a:srgbClr val="000000"/>
          </a:solidFill>
          <a:latin typeface="Arial" pitchFamily="-111" charset="0"/>
        </a:defRPr>
      </a:lvl9pPr>
    </p:titleStyle>
    <p:bodyStyle>
      <a:lvl1pPr marL="288925" indent="-288925" algn="l" defTabSz="774700" rtl="0" eaLnBrk="0" fontAlgn="base" hangingPunct="0">
        <a:spcBef>
          <a:spcPct val="20000"/>
        </a:spcBef>
        <a:spcAft>
          <a:spcPct val="0"/>
        </a:spcAft>
        <a:buClr>
          <a:schemeClr val="tx1"/>
        </a:buClr>
        <a:buFont typeface="Times" pitchFamily="2" charset="0"/>
        <a:buChar char="•"/>
        <a:defRPr sz="2000" b="0" i="0">
          <a:solidFill>
            <a:srgbClr val="000000"/>
          </a:solidFill>
          <a:latin typeface="Century Gothic" panose="020B0502020202020204" pitchFamily="34" charset="0"/>
          <a:ea typeface="ＭＳ Ｐゴシック" charset="-128"/>
          <a:cs typeface="Century Gothic" panose="020B0502020202020204" pitchFamily="34" charset="0"/>
        </a:defRPr>
      </a:lvl1pPr>
      <a:lvl2pPr marL="669925" indent="-190500" algn="l" defTabSz="774700" rtl="0" eaLnBrk="0" fontAlgn="base" hangingPunct="0">
        <a:spcBef>
          <a:spcPct val="20000"/>
        </a:spcBef>
        <a:spcAft>
          <a:spcPct val="0"/>
        </a:spcAft>
        <a:buClr>
          <a:schemeClr val="tx1"/>
        </a:buClr>
        <a:buFont typeface="Wingdings" pitchFamily="2" charset="2"/>
        <a:buChar char="§"/>
        <a:defRPr sz="1800" b="0" i="0">
          <a:solidFill>
            <a:srgbClr val="000000"/>
          </a:solidFill>
          <a:latin typeface="Century Gothic" panose="020B0502020202020204" pitchFamily="34" charset="0"/>
          <a:ea typeface="ＭＳ Ｐゴシック" pitchFamily="-111" charset="-128"/>
        </a:defRPr>
      </a:lvl2pPr>
      <a:lvl3pPr marL="1050925" indent="-190500" algn="l" defTabSz="774700" rtl="0" eaLnBrk="0" fontAlgn="base" hangingPunct="0">
        <a:spcBef>
          <a:spcPct val="20000"/>
        </a:spcBef>
        <a:spcAft>
          <a:spcPct val="0"/>
        </a:spcAft>
        <a:buClr>
          <a:schemeClr val="tx1"/>
        </a:buClr>
        <a:buSzPct val="95000"/>
        <a:buChar char="–"/>
        <a:defRPr sz="1400" b="0" i="0">
          <a:solidFill>
            <a:srgbClr val="000000"/>
          </a:solidFill>
          <a:latin typeface="Century Gothic" panose="020B0502020202020204" pitchFamily="34" charset="0"/>
          <a:ea typeface="ＭＳ Ｐゴシック" pitchFamily="-111" charset="-128"/>
        </a:defRPr>
      </a:lvl3pPr>
      <a:lvl4pPr marL="1431925" indent="-190500" algn="l" defTabSz="774700" rtl="0" eaLnBrk="0" fontAlgn="base" hangingPunct="0">
        <a:spcBef>
          <a:spcPct val="20000"/>
        </a:spcBef>
        <a:spcAft>
          <a:spcPct val="0"/>
        </a:spcAft>
        <a:buClr>
          <a:schemeClr val="tx1"/>
        </a:buClr>
        <a:buSzPct val="100000"/>
        <a:defRPr sz="1700" b="0" i="0">
          <a:solidFill>
            <a:srgbClr val="000000"/>
          </a:solidFill>
          <a:latin typeface="Century Gothic" panose="020B0502020202020204" pitchFamily="34" charset="0"/>
          <a:ea typeface="ＭＳ Ｐゴシック" pitchFamily="-111" charset="-128"/>
        </a:defRPr>
      </a:lvl4pPr>
      <a:lvl5pPr marL="1812925" indent="-190500" algn="l" defTabSz="774700" rtl="0" eaLnBrk="0" fontAlgn="base" hangingPunct="0">
        <a:spcBef>
          <a:spcPct val="20000"/>
        </a:spcBef>
        <a:spcAft>
          <a:spcPct val="0"/>
        </a:spcAft>
        <a:buClr>
          <a:schemeClr val="tx1"/>
        </a:buClr>
        <a:buSzPct val="100000"/>
        <a:buChar char="–"/>
        <a:defRPr sz="1600" b="0" i="0">
          <a:solidFill>
            <a:srgbClr val="000000"/>
          </a:solidFill>
          <a:latin typeface="Century Gothic" panose="020B0502020202020204" pitchFamily="34" charset="0"/>
          <a:ea typeface="ＭＳ Ｐゴシック" pitchFamily="-111" charset="-128"/>
        </a:defRPr>
      </a:lvl5pPr>
      <a:lvl6pPr marL="2270125" indent="-190500" algn="l" defTabSz="774700" rtl="0" eaLnBrk="0" fontAlgn="base" hangingPunct="0">
        <a:spcBef>
          <a:spcPct val="20000"/>
        </a:spcBef>
        <a:spcAft>
          <a:spcPct val="0"/>
        </a:spcAft>
        <a:buClr>
          <a:schemeClr val="tx1"/>
        </a:buClr>
        <a:buSzPct val="100000"/>
        <a:buChar char="–"/>
        <a:defRPr sz="1400">
          <a:solidFill>
            <a:srgbClr val="000000"/>
          </a:solidFill>
          <a:latin typeface="Century Gothic" panose="020B0502020202020204" pitchFamily="34" charset="0"/>
          <a:ea typeface="ＭＳ Ｐゴシック" pitchFamily="-111" charset="-128"/>
        </a:defRPr>
      </a:lvl6pPr>
      <a:lvl7pPr marL="2727325" indent="-190500" algn="l" defTabSz="774700" rtl="0" eaLnBrk="0" fontAlgn="base" hangingPunct="0">
        <a:spcBef>
          <a:spcPct val="20000"/>
        </a:spcBef>
        <a:spcAft>
          <a:spcPct val="0"/>
        </a:spcAft>
        <a:buClr>
          <a:schemeClr val="tx1"/>
        </a:buClr>
        <a:buSzPct val="100000"/>
        <a:buChar char="–"/>
        <a:defRPr sz="1200">
          <a:solidFill>
            <a:srgbClr val="000000"/>
          </a:solidFill>
          <a:latin typeface="Century Gothic" panose="020B0502020202020204" pitchFamily="34" charset="0"/>
          <a:ea typeface="ＭＳ Ｐゴシック" pitchFamily="-111" charset="-128"/>
        </a:defRPr>
      </a:lvl7pPr>
      <a:lvl8pPr marL="31845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8pPr>
      <a:lvl9pPr marL="36417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2">
            <a:extLst>
              <a:ext uri="{FF2B5EF4-FFF2-40B4-BE49-F238E27FC236}">
                <a16:creationId xmlns:a16="http://schemas.microsoft.com/office/drawing/2014/main" xmlns="" id="{C34B4FA7-8F95-E74B-A440-2FF54D741F89}"/>
              </a:ext>
            </a:extLst>
          </p:cNvPr>
          <p:cNvSpPr>
            <a:spLocks noGrp="1" noChangeArrowheads="1"/>
          </p:cNvSpPr>
          <p:nvPr>
            <p:ph type="body" idx="1"/>
          </p:nvPr>
        </p:nvSpPr>
        <p:spPr bwMode="auto">
          <a:xfrm>
            <a:off x="1195754" y="1815666"/>
            <a:ext cx="6752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dirty="0" err="1"/>
              <a:t>Cliquez</a:t>
            </a:r>
            <a:r>
              <a:rPr lang="en-GB" altLang="fr-FR" dirty="0"/>
              <a:t> pour modifier les styles du </a:t>
            </a:r>
            <a:r>
              <a:rPr lang="en-GB" altLang="fr-FR" dirty="0" err="1"/>
              <a:t>texte</a:t>
            </a:r>
            <a:r>
              <a:rPr lang="en-GB" altLang="fr-FR" dirty="0"/>
              <a:t> du masque</a:t>
            </a:r>
          </a:p>
          <a:p>
            <a:pPr lvl="1"/>
            <a:r>
              <a:rPr lang="en-GB" altLang="fr-FR" dirty="0" err="1"/>
              <a:t>Deuxième</a:t>
            </a:r>
            <a:r>
              <a:rPr lang="en-GB" altLang="fr-FR" dirty="0"/>
              <a:t> </a:t>
            </a:r>
            <a:r>
              <a:rPr lang="en-GB" altLang="fr-FR" dirty="0" err="1"/>
              <a:t>niveau</a:t>
            </a:r>
            <a:endParaRPr lang="en-GB" altLang="fr-FR" dirty="0"/>
          </a:p>
          <a:p>
            <a:pPr lvl="4"/>
            <a:r>
              <a:rPr lang="en-GB" altLang="fr-FR" dirty="0" err="1"/>
              <a:t>Troisième</a:t>
            </a:r>
            <a:r>
              <a:rPr lang="en-GB" altLang="fr-FR" dirty="0"/>
              <a:t> </a:t>
            </a:r>
            <a:r>
              <a:rPr lang="en-GB" altLang="fr-FR" dirty="0" err="1"/>
              <a:t>niveau</a:t>
            </a:r>
            <a:endParaRPr lang="en-GB" altLang="fr-FR" dirty="0"/>
          </a:p>
          <a:p>
            <a:pPr lvl="5"/>
            <a:r>
              <a:rPr lang="en-GB" altLang="fr-FR" dirty="0" err="1"/>
              <a:t>Quatrième</a:t>
            </a:r>
            <a:r>
              <a:rPr lang="en-GB" altLang="fr-FR" dirty="0"/>
              <a:t> </a:t>
            </a:r>
            <a:r>
              <a:rPr lang="en-GB" altLang="fr-FR" dirty="0" err="1"/>
              <a:t>niveau</a:t>
            </a:r>
            <a:endParaRPr lang="en-GB" altLang="fr-FR" dirty="0"/>
          </a:p>
          <a:p>
            <a:pPr lvl="6"/>
            <a:r>
              <a:rPr lang="en-GB" altLang="fr-FR" dirty="0" err="1"/>
              <a:t>Cinquième</a:t>
            </a:r>
            <a:r>
              <a:rPr lang="en-GB" altLang="fr-FR" dirty="0"/>
              <a:t> </a:t>
            </a:r>
            <a:r>
              <a:rPr lang="en-GB" altLang="fr-FR" dirty="0" err="1"/>
              <a:t>niveau</a:t>
            </a:r>
            <a:endParaRPr lang="en-GB" altLang="fr-FR" dirty="0"/>
          </a:p>
        </p:txBody>
      </p:sp>
      <p:sp>
        <p:nvSpPr>
          <p:cNvPr id="7" name="Rectangle à coins arrondis 6">
            <a:extLst>
              <a:ext uri="{FF2B5EF4-FFF2-40B4-BE49-F238E27FC236}">
                <a16:creationId xmlns:a16="http://schemas.microsoft.com/office/drawing/2014/main" xmlns="" id="{19B8FE5A-EAE9-E34E-B489-9C99CE6ECDD6}"/>
              </a:ext>
            </a:extLst>
          </p:cNvPr>
          <p:cNvSpPr/>
          <p:nvPr userDrawn="1"/>
        </p:nvSpPr>
        <p:spPr bwMode="auto">
          <a:xfrm>
            <a:off x="-280232" y="4353948"/>
            <a:ext cx="9704463" cy="1512168"/>
          </a:xfrm>
          <a:custGeom>
            <a:avLst/>
            <a:gdLst>
              <a:gd name="connsiteX0" fmla="*/ 0 w 2664296"/>
              <a:gd name="connsiteY0" fmla="*/ 204027 h 1224136"/>
              <a:gd name="connsiteX1" fmla="*/ 204027 w 2664296"/>
              <a:gd name="connsiteY1" fmla="*/ 0 h 1224136"/>
              <a:gd name="connsiteX2" fmla="*/ 2460269 w 2664296"/>
              <a:gd name="connsiteY2" fmla="*/ 0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805900"/>
              <a:gd name="connsiteY0" fmla="*/ 204027 h 1224136"/>
              <a:gd name="connsiteX1" fmla="*/ 204027 w 2805900"/>
              <a:gd name="connsiteY1" fmla="*/ 0 h 1224136"/>
              <a:gd name="connsiteX2" fmla="*/ 2065012 w 2805900"/>
              <a:gd name="connsiteY2" fmla="*/ 117987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21827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79700 w 2886293"/>
              <a:gd name="connsiteY0" fmla="*/ 245322 h 1265431"/>
              <a:gd name="connsiteX1" fmla="*/ 41853 w 2886293"/>
              <a:gd name="connsiteY1" fmla="*/ 0 h 1265431"/>
              <a:gd name="connsiteX2" fmla="*/ 2882132 w 2886293"/>
              <a:gd name="connsiteY2" fmla="*/ 283168 h 1265431"/>
              <a:gd name="connsiteX3" fmla="*/ 2885581 w 2886293"/>
              <a:gd name="connsiteY3" fmla="*/ 345611 h 1265431"/>
              <a:gd name="connsiteX4" fmla="*/ 2743996 w 2886293"/>
              <a:gd name="connsiteY4" fmla="*/ 1061404 h 1265431"/>
              <a:gd name="connsiteX5" fmla="*/ 2539969 w 2886293"/>
              <a:gd name="connsiteY5" fmla="*/ 1265431 h 1265431"/>
              <a:gd name="connsiteX6" fmla="*/ 283727 w 2886293"/>
              <a:gd name="connsiteY6" fmla="*/ 1265431 h 1265431"/>
              <a:gd name="connsiteX7" fmla="*/ 79700 w 2886293"/>
              <a:gd name="connsiteY7" fmla="*/ 1061404 h 1265431"/>
              <a:gd name="connsiteX8" fmla="*/ 79700 w 2886293"/>
              <a:gd name="connsiteY8" fmla="*/ 245322 h 1265431"/>
              <a:gd name="connsiteX0" fmla="*/ 645 w 2942923"/>
              <a:gd name="connsiteY0" fmla="*/ 280718 h 1265431"/>
              <a:gd name="connsiteX1" fmla="*/ 98483 w 2942923"/>
              <a:gd name="connsiteY1" fmla="*/ 0 h 1265431"/>
              <a:gd name="connsiteX2" fmla="*/ 2938762 w 2942923"/>
              <a:gd name="connsiteY2" fmla="*/ 283168 h 1265431"/>
              <a:gd name="connsiteX3" fmla="*/ 2942211 w 2942923"/>
              <a:gd name="connsiteY3" fmla="*/ 345611 h 1265431"/>
              <a:gd name="connsiteX4" fmla="*/ 2800626 w 2942923"/>
              <a:gd name="connsiteY4" fmla="*/ 1061404 h 1265431"/>
              <a:gd name="connsiteX5" fmla="*/ 2596599 w 2942923"/>
              <a:gd name="connsiteY5" fmla="*/ 1265431 h 1265431"/>
              <a:gd name="connsiteX6" fmla="*/ 340357 w 2942923"/>
              <a:gd name="connsiteY6" fmla="*/ 1265431 h 1265431"/>
              <a:gd name="connsiteX7" fmla="*/ 136330 w 2942923"/>
              <a:gd name="connsiteY7" fmla="*/ 1061404 h 1265431"/>
              <a:gd name="connsiteX8" fmla="*/ 645 w 2942923"/>
              <a:gd name="connsiteY8" fmla="*/ 280718 h 12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923" h="1265431">
                <a:moveTo>
                  <a:pt x="645" y="280718"/>
                </a:moveTo>
                <a:cubicBezTo>
                  <a:pt x="645" y="168037"/>
                  <a:pt x="-14198" y="0"/>
                  <a:pt x="98483" y="0"/>
                </a:cubicBezTo>
                <a:cubicBezTo>
                  <a:pt x="850564" y="0"/>
                  <a:pt x="2257473" y="224175"/>
                  <a:pt x="2938762" y="283168"/>
                </a:cubicBezTo>
                <a:cubicBezTo>
                  <a:pt x="2945255" y="306766"/>
                  <a:pt x="2942211" y="232930"/>
                  <a:pt x="2942211" y="345611"/>
                </a:cubicBezTo>
                <a:cubicBezTo>
                  <a:pt x="2944177" y="578309"/>
                  <a:pt x="2798660" y="828706"/>
                  <a:pt x="2800626" y="1061404"/>
                </a:cubicBezTo>
                <a:cubicBezTo>
                  <a:pt x="2800626" y="1174085"/>
                  <a:pt x="2709280" y="1265431"/>
                  <a:pt x="2596599" y="1265431"/>
                </a:cubicBezTo>
                <a:lnTo>
                  <a:pt x="340357" y="1265431"/>
                </a:lnTo>
                <a:cubicBezTo>
                  <a:pt x="227676" y="1265431"/>
                  <a:pt x="136330" y="1174085"/>
                  <a:pt x="136330" y="1061404"/>
                </a:cubicBezTo>
                <a:lnTo>
                  <a:pt x="645" y="280718"/>
                </a:lnTo>
                <a:close/>
              </a:path>
            </a:pathLst>
          </a:custGeom>
          <a:solidFill>
            <a:srgbClr val="FFB4B1">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pitchFamily="-111" charset="0"/>
            </a:endParaRPr>
          </a:p>
        </p:txBody>
      </p:sp>
      <p:sp>
        <p:nvSpPr>
          <p:cNvPr id="9" name="Ellipse 8">
            <a:extLst>
              <a:ext uri="{FF2B5EF4-FFF2-40B4-BE49-F238E27FC236}">
                <a16:creationId xmlns:a16="http://schemas.microsoft.com/office/drawing/2014/main" xmlns="" id="{866E6A5B-D488-664B-9C90-A092335011F8}"/>
              </a:ext>
            </a:extLst>
          </p:cNvPr>
          <p:cNvSpPr/>
          <p:nvPr userDrawn="1"/>
        </p:nvSpPr>
        <p:spPr bwMode="auto">
          <a:xfrm flipV="1">
            <a:off x="-745514" y="-1262676"/>
            <a:ext cx="10595260" cy="2299881"/>
          </a:xfrm>
          <a:prstGeom prst="ellipse">
            <a:avLst/>
          </a:prstGeom>
          <a:solidFill>
            <a:srgbClr val="2A84AA">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bg1"/>
              </a:solidFill>
              <a:effectLst/>
              <a:latin typeface="Comfortaa" panose="020F0603070000060003" pitchFamily="34" charset="77"/>
            </a:endParaRPr>
          </a:p>
        </p:txBody>
      </p:sp>
      <p:sp>
        <p:nvSpPr>
          <p:cNvPr id="11" name="Ellipse 1">
            <a:extLst>
              <a:ext uri="{FF2B5EF4-FFF2-40B4-BE49-F238E27FC236}">
                <a16:creationId xmlns:a16="http://schemas.microsoft.com/office/drawing/2014/main" xmlns="" id="{488B9DC0-43EB-134A-B84B-D751628A6921}"/>
              </a:ext>
            </a:extLst>
          </p:cNvPr>
          <p:cNvSpPr/>
          <p:nvPr userDrawn="1"/>
        </p:nvSpPr>
        <p:spPr>
          <a:xfrm rot="11525022">
            <a:off x="8320693" y="4430479"/>
            <a:ext cx="744763" cy="460121"/>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12" name="Espace réservé du numéro de diapositive 5">
            <a:extLst>
              <a:ext uri="{FF2B5EF4-FFF2-40B4-BE49-F238E27FC236}">
                <a16:creationId xmlns:a16="http://schemas.microsoft.com/office/drawing/2014/main" xmlns="" id="{387F8A47-8AF9-7841-8C4B-8CFCBA1F6109}"/>
              </a:ext>
            </a:extLst>
          </p:cNvPr>
          <p:cNvSpPr txBox="1">
            <a:spLocks/>
          </p:cNvSpPr>
          <p:nvPr userDrawn="1"/>
        </p:nvSpPr>
        <p:spPr>
          <a:xfrm>
            <a:off x="8427198" y="4515966"/>
            <a:ext cx="531751" cy="273844"/>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1200" b="1"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9pPr>
          </a:lstStyle>
          <a:p>
            <a:pPr algn="ctr"/>
            <a:fld id="{493A6B0A-0BBC-8945-AC05-5FA3BA33192E}"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3186382177"/>
      </p:ext>
    </p:extLst>
  </p:cSld>
  <p:clrMap bg1="lt1" tx1="dk1" bg2="lt2" tx2="dk2" accent1="accent1" accent2="accent2" accent3="accent3" accent4="accent4" accent5="accent5" accent6="accent6" hlink="hlink" folHlink="folHlink"/>
  <p:sldLayoutIdLst>
    <p:sldLayoutId id="2147483835" r:id="rId1"/>
  </p:sldLayoutIdLst>
  <p:transition/>
  <p:hf hdr="0" ftr="0" dt="0"/>
  <p:txStyles>
    <p:titleStyle>
      <a:lvl1pPr algn="l" defTabSz="774700" rtl="0" eaLnBrk="0" fontAlgn="base" hangingPunct="0">
        <a:spcBef>
          <a:spcPct val="0"/>
        </a:spcBef>
        <a:spcAft>
          <a:spcPct val="0"/>
        </a:spcAft>
        <a:defRPr sz="2800">
          <a:solidFill>
            <a:srgbClr val="000000"/>
          </a:solidFill>
          <a:latin typeface="Comfortaa" panose="020F0603070000060003" pitchFamily="34" charset="77"/>
          <a:ea typeface="ＭＳ Ｐゴシック" charset="-128"/>
          <a:cs typeface="Comfortaa" panose="020F0603070000060003" pitchFamily="34" charset="77"/>
        </a:defRPr>
      </a:lvl1pPr>
      <a:lvl2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2pPr>
      <a:lvl3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3pPr>
      <a:lvl4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4pPr>
      <a:lvl5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5pPr>
      <a:lvl6pPr marL="457200" algn="l" defTabSz="774700" rtl="0" eaLnBrk="0" fontAlgn="base" hangingPunct="0">
        <a:spcBef>
          <a:spcPct val="0"/>
        </a:spcBef>
        <a:spcAft>
          <a:spcPct val="0"/>
        </a:spcAft>
        <a:defRPr sz="2800">
          <a:solidFill>
            <a:srgbClr val="000000"/>
          </a:solidFill>
          <a:latin typeface="Arial" pitchFamily="-111" charset="0"/>
        </a:defRPr>
      </a:lvl6pPr>
      <a:lvl7pPr marL="914400" algn="l" defTabSz="774700" rtl="0" eaLnBrk="0" fontAlgn="base" hangingPunct="0">
        <a:spcBef>
          <a:spcPct val="0"/>
        </a:spcBef>
        <a:spcAft>
          <a:spcPct val="0"/>
        </a:spcAft>
        <a:defRPr sz="2800">
          <a:solidFill>
            <a:srgbClr val="000000"/>
          </a:solidFill>
          <a:latin typeface="Arial" pitchFamily="-111" charset="0"/>
        </a:defRPr>
      </a:lvl7pPr>
      <a:lvl8pPr marL="1371600" algn="l" defTabSz="774700" rtl="0" eaLnBrk="0" fontAlgn="base" hangingPunct="0">
        <a:spcBef>
          <a:spcPct val="0"/>
        </a:spcBef>
        <a:spcAft>
          <a:spcPct val="0"/>
        </a:spcAft>
        <a:defRPr sz="2800">
          <a:solidFill>
            <a:srgbClr val="000000"/>
          </a:solidFill>
          <a:latin typeface="Arial" pitchFamily="-111" charset="0"/>
        </a:defRPr>
      </a:lvl8pPr>
      <a:lvl9pPr marL="1828800" algn="l" defTabSz="774700" rtl="0" eaLnBrk="0" fontAlgn="base" hangingPunct="0">
        <a:spcBef>
          <a:spcPct val="0"/>
        </a:spcBef>
        <a:spcAft>
          <a:spcPct val="0"/>
        </a:spcAft>
        <a:defRPr sz="2800">
          <a:solidFill>
            <a:srgbClr val="000000"/>
          </a:solidFill>
          <a:latin typeface="Arial" pitchFamily="-111" charset="0"/>
        </a:defRPr>
      </a:lvl9pPr>
    </p:titleStyle>
    <p:bodyStyle>
      <a:lvl1pPr marL="288925" indent="-288925" algn="l" defTabSz="774700" rtl="0" eaLnBrk="0" fontAlgn="base" hangingPunct="0">
        <a:spcBef>
          <a:spcPct val="20000"/>
        </a:spcBef>
        <a:spcAft>
          <a:spcPct val="0"/>
        </a:spcAft>
        <a:buClr>
          <a:schemeClr val="tx1"/>
        </a:buClr>
        <a:buFont typeface="Times" pitchFamily="2" charset="0"/>
        <a:buChar char="•"/>
        <a:defRPr sz="2000" b="0" i="0">
          <a:solidFill>
            <a:srgbClr val="000000"/>
          </a:solidFill>
          <a:latin typeface="Century Gothic" panose="020B0502020202020204" pitchFamily="34" charset="0"/>
          <a:ea typeface="ＭＳ Ｐゴシック" charset="-128"/>
          <a:cs typeface="Century Gothic" panose="020B0502020202020204" pitchFamily="34" charset="0"/>
        </a:defRPr>
      </a:lvl1pPr>
      <a:lvl2pPr marL="669925" indent="-190500" algn="l" defTabSz="774700" rtl="0" eaLnBrk="0" fontAlgn="base" hangingPunct="0">
        <a:spcBef>
          <a:spcPct val="20000"/>
        </a:spcBef>
        <a:spcAft>
          <a:spcPct val="0"/>
        </a:spcAft>
        <a:buClr>
          <a:schemeClr val="tx1"/>
        </a:buClr>
        <a:buFont typeface="Wingdings" pitchFamily="2" charset="2"/>
        <a:buChar char="§"/>
        <a:defRPr sz="1800" b="0" i="0">
          <a:solidFill>
            <a:srgbClr val="000000"/>
          </a:solidFill>
          <a:latin typeface="Century Gothic" panose="020B0502020202020204" pitchFamily="34" charset="0"/>
          <a:ea typeface="ＭＳ Ｐゴシック" pitchFamily="-111" charset="-128"/>
        </a:defRPr>
      </a:lvl2pPr>
      <a:lvl3pPr marL="1050925" indent="-190500" algn="l" defTabSz="774700" rtl="0" eaLnBrk="0" fontAlgn="base" hangingPunct="0">
        <a:spcBef>
          <a:spcPct val="20000"/>
        </a:spcBef>
        <a:spcAft>
          <a:spcPct val="0"/>
        </a:spcAft>
        <a:buClr>
          <a:schemeClr val="tx1"/>
        </a:buClr>
        <a:buSzPct val="95000"/>
        <a:buChar char="–"/>
        <a:defRPr sz="1400" b="0" i="0">
          <a:solidFill>
            <a:srgbClr val="000000"/>
          </a:solidFill>
          <a:latin typeface="Century Gothic" panose="020B0502020202020204" pitchFamily="34" charset="0"/>
          <a:ea typeface="ＭＳ Ｐゴシック" pitchFamily="-111" charset="-128"/>
        </a:defRPr>
      </a:lvl3pPr>
      <a:lvl4pPr marL="1431925" indent="-190500" algn="l" defTabSz="774700" rtl="0" eaLnBrk="0" fontAlgn="base" hangingPunct="0">
        <a:spcBef>
          <a:spcPct val="20000"/>
        </a:spcBef>
        <a:spcAft>
          <a:spcPct val="0"/>
        </a:spcAft>
        <a:buClr>
          <a:schemeClr val="tx1"/>
        </a:buClr>
        <a:buSzPct val="100000"/>
        <a:defRPr sz="1700" b="0" i="0">
          <a:solidFill>
            <a:srgbClr val="000000"/>
          </a:solidFill>
          <a:latin typeface="Century Gothic" panose="020B0502020202020204" pitchFamily="34" charset="0"/>
          <a:ea typeface="ＭＳ Ｐゴシック" pitchFamily="-111" charset="-128"/>
        </a:defRPr>
      </a:lvl4pPr>
      <a:lvl5pPr marL="1812925" indent="-190500" algn="l" defTabSz="774700" rtl="0" eaLnBrk="0" fontAlgn="base" hangingPunct="0">
        <a:spcBef>
          <a:spcPct val="20000"/>
        </a:spcBef>
        <a:spcAft>
          <a:spcPct val="0"/>
        </a:spcAft>
        <a:buClr>
          <a:schemeClr val="tx1"/>
        </a:buClr>
        <a:buSzPct val="100000"/>
        <a:buChar char="–"/>
        <a:defRPr sz="1600" b="0" i="0">
          <a:solidFill>
            <a:srgbClr val="000000"/>
          </a:solidFill>
          <a:latin typeface="Century Gothic" panose="020B0502020202020204" pitchFamily="34" charset="0"/>
          <a:ea typeface="ＭＳ Ｐゴシック" pitchFamily="-111" charset="-128"/>
        </a:defRPr>
      </a:lvl5pPr>
      <a:lvl6pPr marL="2270125" indent="-190500" algn="l" defTabSz="774700" rtl="0" eaLnBrk="0" fontAlgn="base" hangingPunct="0">
        <a:spcBef>
          <a:spcPct val="20000"/>
        </a:spcBef>
        <a:spcAft>
          <a:spcPct val="0"/>
        </a:spcAft>
        <a:buClr>
          <a:schemeClr val="tx1"/>
        </a:buClr>
        <a:buSzPct val="100000"/>
        <a:buChar char="–"/>
        <a:defRPr sz="1400">
          <a:solidFill>
            <a:srgbClr val="000000"/>
          </a:solidFill>
          <a:latin typeface="Century Gothic" panose="020B0502020202020204" pitchFamily="34" charset="0"/>
          <a:ea typeface="ＭＳ Ｐゴシック" pitchFamily="-111" charset="-128"/>
        </a:defRPr>
      </a:lvl6pPr>
      <a:lvl7pPr marL="2727325" indent="-190500" algn="l" defTabSz="774700" rtl="0" eaLnBrk="0" fontAlgn="base" hangingPunct="0">
        <a:spcBef>
          <a:spcPct val="20000"/>
        </a:spcBef>
        <a:spcAft>
          <a:spcPct val="0"/>
        </a:spcAft>
        <a:buClr>
          <a:schemeClr val="tx1"/>
        </a:buClr>
        <a:buSzPct val="100000"/>
        <a:buChar char="–"/>
        <a:defRPr sz="1200">
          <a:solidFill>
            <a:srgbClr val="000000"/>
          </a:solidFill>
          <a:latin typeface="Century Gothic" panose="020B0502020202020204" pitchFamily="34" charset="0"/>
          <a:ea typeface="ＭＳ Ｐゴシック" pitchFamily="-111" charset="-128"/>
        </a:defRPr>
      </a:lvl7pPr>
      <a:lvl8pPr marL="31845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8pPr>
      <a:lvl9pPr marL="36417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2">
            <a:extLst>
              <a:ext uri="{FF2B5EF4-FFF2-40B4-BE49-F238E27FC236}">
                <a16:creationId xmlns:a16="http://schemas.microsoft.com/office/drawing/2014/main" xmlns="" id="{C34B4FA7-8F95-E74B-A440-2FF54D741F89}"/>
              </a:ext>
            </a:extLst>
          </p:cNvPr>
          <p:cNvSpPr>
            <a:spLocks noGrp="1" noChangeArrowheads="1"/>
          </p:cNvSpPr>
          <p:nvPr>
            <p:ph type="body" idx="1"/>
          </p:nvPr>
        </p:nvSpPr>
        <p:spPr bwMode="auto">
          <a:xfrm>
            <a:off x="1195754" y="1815666"/>
            <a:ext cx="6752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dirty="0" err="1"/>
              <a:t>Cliquez</a:t>
            </a:r>
            <a:r>
              <a:rPr lang="en-GB" altLang="fr-FR" dirty="0"/>
              <a:t> pour modifier les styles du </a:t>
            </a:r>
            <a:r>
              <a:rPr lang="en-GB" altLang="fr-FR" dirty="0" err="1"/>
              <a:t>texte</a:t>
            </a:r>
            <a:r>
              <a:rPr lang="en-GB" altLang="fr-FR" dirty="0"/>
              <a:t> du masque</a:t>
            </a:r>
          </a:p>
          <a:p>
            <a:pPr lvl="1"/>
            <a:r>
              <a:rPr lang="en-GB" altLang="fr-FR" dirty="0" err="1"/>
              <a:t>Deuxième</a:t>
            </a:r>
            <a:r>
              <a:rPr lang="en-GB" altLang="fr-FR" dirty="0"/>
              <a:t> </a:t>
            </a:r>
            <a:r>
              <a:rPr lang="en-GB" altLang="fr-FR" dirty="0" err="1"/>
              <a:t>niveau</a:t>
            </a:r>
            <a:endParaRPr lang="en-GB" altLang="fr-FR" dirty="0"/>
          </a:p>
          <a:p>
            <a:pPr lvl="4"/>
            <a:r>
              <a:rPr lang="en-GB" altLang="fr-FR" dirty="0" err="1"/>
              <a:t>Troisième</a:t>
            </a:r>
            <a:r>
              <a:rPr lang="en-GB" altLang="fr-FR" dirty="0"/>
              <a:t> </a:t>
            </a:r>
            <a:r>
              <a:rPr lang="en-GB" altLang="fr-FR" dirty="0" err="1"/>
              <a:t>niveau</a:t>
            </a:r>
            <a:endParaRPr lang="en-GB" altLang="fr-FR" dirty="0"/>
          </a:p>
          <a:p>
            <a:pPr lvl="5"/>
            <a:r>
              <a:rPr lang="en-GB" altLang="fr-FR" dirty="0" err="1"/>
              <a:t>Quatrième</a:t>
            </a:r>
            <a:r>
              <a:rPr lang="en-GB" altLang="fr-FR" dirty="0"/>
              <a:t> </a:t>
            </a:r>
            <a:r>
              <a:rPr lang="en-GB" altLang="fr-FR" dirty="0" err="1"/>
              <a:t>niveau</a:t>
            </a:r>
            <a:endParaRPr lang="en-GB" altLang="fr-FR" dirty="0"/>
          </a:p>
          <a:p>
            <a:pPr lvl="6"/>
            <a:r>
              <a:rPr lang="en-GB" altLang="fr-FR" dirty="0" err="1"/>
              <a:t>Cinquième</a:t>
            </a:r>
            <a:r>
              <a:rPr lang="en-GB" altLang="fr-FR" dirty="0"/>
              <a:t> </a:t>
            </a:r>
            <a:r>
              <a:rPr lang="en-GB" altLang="fr-FR" dirty="0" err="1"/>
              <a:t>niveau</a:t>
            </a:r>
            <a:endParaRPr lang="en-GB" altLang="fr-FR" dirty="0"/>
          </a:p>
        </p:txBody>
      </p:sp>
      <p:sp>
        <p:nvSpPr>
          <p:cNvPr id="7" name="Rectangle à coins arrondis 6">
            <a:extLst>
              <a:ext uri="{FF2B5EF4-FFF2-40B4-BE49-F238E27FC236}">
                <a16:creationId xmlns:a16="http://schemas.microsoft.com/office/drawing/2014/main" xmlns="" id="{19B8FE5A-EAE9-E34E-B489-9C99CE6ECDD6}"/>
              </a:ext>
            </a:extLst>
          </p:cNvPr>
          <p:cNvSpPr/>
          <p:nvPr userDrawn="1"/>
        </p:nvSpPr>
        <p:spPr bwMode="auto">
          <a:xfrm>
            <a:off x="-280232" y="4353948"/>
            <a:ext cx="9704463" cy="1512168"/>
          </a:xfrm>
          <a:custGeom>
            <a:avLst/>
            <a:gdLst>
              <a:gd name="connsiteX0" fmla="*/ 0 w 2664296"/>
              <a:gd name="connsiteY0" fmla="*/ 204027 h 1224136"/>
              <a:gd name="connsiteX1" fmla="*/ 204027 w 2664296"/>
              <a:gd name="connsiteY1" fmla="*/ 0 h 1224136"/>
              <a:gd name="connsiteX2" fmla="*/ 2460269 w 2664296"/>
              <a:gd name="connsiteY2" fmla="*/ 0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805900"/>
              <a:gd name="connsiteY0" fmla="*/ 204027 h 1224136"/>
              <a:gd name="connsiteX1" fmla="*/ 204027 w 2805900"/>
              <a:gd name="connsiteY1" fmla="*/ 0 h 1224136"/>
              <a:gd name="connsiteX2" fmla="*/ 2065012 w 2805900"/>
              <a:gd name="connsiteY2" fmla="*/ 117987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21827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79700 w 2886293"/>
              <a:gd name="connsiteY0" fmla="*/ 245322 h 1265431"/>
              <a:gd name="connsiteX1" fmla="*/ 41853 w 2886293"/>
              <a:gd name="connsiteY1" fmla="*/ 0 h 1265431"/>
              <a:gd name="connsiteX2" fmla="*/ 2882132 w 2886293"/>
              <a:gd name="connsiteY2" fmla="*/ 283168 h 1265431"/>
              <a:gd name="connsiteX3" fmla="*/ 2885581 w 2886293"/>
              <a:gd name="connsiteY3" fmla="*/ 345611 h 1265431"/>
              <a:gd name="connsiteX4" fmla="*/ 2743996 w 2886293"/>
              <a:gd name="connsiteY4" fmla="*/ 1061404 h 1265431"/>
              <a:gd name="connsiteX5" fmla="*/ 2539969 w 2886293"/>
              <a:gd name="connsiteY5" fmla="*/ 1265431 h 1265431"/>
              <a:gd name="connsiteX6" fmla="*/ 283727 w 2886293"/>
              <a:gd name="connsiteY6" fmla="*/ 1265431 h 1265431"/>
              <a:gd name="connsiteX7" fmla="*/ 79700 w 2886293"/>
              <a:gd name="connsiteY7" fmla="*/ 1061404 h 1265431"/>
              <a:gd name="connsiteX8" fmla="*/ 79700 w 2886293"/>
              <a:gd name="connsiteY8" fmla="*/ 245322 h 1265431"/>
              <a:gd name="connsiteX0" fmla="*/ 645 w 2942923"/>
              <a:gd name="connsiteY0" fmla="*/ 280718 h 1265431"/>
              <a:gd name="connsiteX1" fmla="*/ 98483 w 2942923"/>
              <a:gd name="connsiteY1" fmla="*/ 0 h 1265431"/>
              <a:gd name="connsiteX2" fmla="*/ 2938762 w 2942923"/>
              <a:gd name="connsiteY2" fmla="*/ 283168 h 1265431"/>
              <a:gd name="connsiteX3" fmla="*/ 2942211 w 2942923"/>
              <a:gd name="connsiteY3" fmla="*/ 345611 h 1265431"/>
              <a:gd name="connsiteX4" fmla="*/ 2800626 w 2942923"/>
              <a:gd name="connsiteY4" fmla="*/ 1061404 h 1265431"/>
              <a:gd name="connsiteX5" fmla="*/ 2596599 w 2942923"/>
              <a:gd name="connsiteY5" fmla="*/ 1265431 h 1265431"/>
              <a:gd name="connsiteX6" fmla="*/ 340357 w 2942923"/>
              <a:gd name="connsiteY6" fmla="*/ 1265431 h 1265431"/>
              <a:gd name="connsiteX7" fmla="*/ 136330 w 2942923"/>
              <a:gd name="connsiteY7" fmla="*/ 1061404 h 1265431"/>
              <a:gd name="connsiteX8" fmla="*/ 645 w 2942923"/>
              <a:gd name="connsiteY8" fmla="*/ 280718 h 12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923" h="1265431">
                <a:moveTo>
                  <a:pt x="645" y="280718"/>
                </a:moveTo>
                <a:cubicBezTo>
                  <a:pt x="645" y="168037"/>
                  <a:pt x="-14198" y="0"/>
                  <a:pt x="98483" y="0"/>
                </a:cubicBezTo>
                <a:cubicBezTo>
                  <a:pt x="850564" y="0"/>
                  <a:pt x="2257473" y="224175"/>
                  <a:pt x="2938762" y="283168"/>
                </a:cubicBezTo>
                <a:cubicBezTo>
                  <a:pt x="2945255" y="306766"/>
                  <a:pt x="2942211" y="232930"/>
                  <a:pt x="2942211" y="345611"/>
                </a:cubicBezTo>
                <a:cubicBezTo>
                  <a:pt x="2944177" y="578309"/>
                  <a:pt x="2798660" y="828706"/>
                  <a:pt x="2800626" y="1061404"/>
                </a:cubicBezTo>
                <a:cubicBezTo>
                  <a:pt x="2800626" y="1174085"/>
                  <a:pt x="2709280" y="1265431"/>
                  <a:pt x="2596599" y="1265431"/>
                </a:cubicBezTo>
                <a:lnTo>
                  <a:pt x="340357" y="1265431"/>
                </a:lnTo>
                <a:cubicBezTo>
                  <a:pt x="227676" y="1265431"/>
                  <a:pt x="136330" y="1174085"/>
                  <a:pt x="136330" y="1061404"/>
                </a:cubicBezTo>
                <a:lnTo>
                  <a:pt x="645" y="280718"/>
                </a:lnTo>
                <a:close/>
              </a:path>
            </a:pathLst>
          </a:custGeom>
          <a:solidFill>
            <a:schemeClr val="accent3">
              <a:lumMod val="65000"/>
              <a:alpha val="71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pitchFamily="-111" charset="0"/>
            </a:endParaRPr>
          </a:p>
        </p:txBody>
      </p:sp>
      <p:sp>
        <p:nvSpPr>
          <p:cNvPr id="9" name="Ellipse 8">
            <a:extLst>
              <a:ext uri="{FF2B5EF4-FFF2-40B4-BE49-F238E27FC236}">
                <a16:creationId xmlns:a16="http://schemas.microsoft.com/office/drawing/2014/main" xmlns="" id="{866E6A5B-D488-664B-9C90-A092335011F8}"/>
              </a:ext>
            </a:extLst>
          </p:cNvPr>
          <p:cNvSpPr/>
          <p:nvPr userDrawn="1"/>
        </p:nvSpPr>
        <p:spPr bwMode="auto">
          <a:xfrm flipV="1">
            <a:off x="-745514" y="-1262676"/>
            <a:ext cx="10595260" cy="2299881"/>
          </a:xfrm>
          <a:prstGeom prst="ellipse">
            <a:avLst/>
          </a:prstGeom>
          <a:solidFill>
            <a:srgbClr val="2A84AA">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bg1"/>
              </a:solidFill>
              <a:effectLst/>
              <a:latin typeface="Comfortaa" panose="020F0603070000060003" pitchFamily="34" charset="77"/>
            </a:endParaRPr>
          </a:p>
        </p:txBody>
      </p:sp>
      <p:sp>
        <p:nvSpPr>
          <p:cNvPr id="11" name="Ellipse 1">
            <a:extLst>
              <a:ext uri="{FF2B5EF4-FFF2-40B4-BE49-F238E27FC236}">
                <a16:creationId xmlns:a16="http://schemas.microsoft.com/office/drawing/2014/main" xmlns="" id="{8A27EB9A-0471-914A-BFA4-237CF8944CA6}"/>
              </a:ext>
            </a:extLst>
          </p:cNvPr>
          <p:cNvSpPr/>
          <p:nvPr userDrawn="1"/>
        </p:nvSpPr>
        <p:spPr>
          <a:xfrm rot="11525022">
            <a:off x="8320693" y="4430479"/>
            <a:ext cx="744763" cy="460121"/>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12" name="Espace réservé du numéro de diapositive 5">
            <a:extLst>
              <a:ext uri="{FF2B5EF4-FFF2-40B4-BE49-F238E27FC236}">
                <a16:creationId xmlns:a16="http://schemas.microsoft.com/office/drawing/2014/main" xmlns="" id="{BEF0785C-259F-144E-A0EE-2A034225FF99}"/>
              </a:ext>
            </a:extLst>
          </p:cNvPr>
          <p:cNvSpPr txBox="1">
            <a:spLocks/>
          </p:cNvSpPr>
          <p:nvPr userDrawn="1"/>
        </p:nvSpPr>
        <p:spPr>
          <a:xfrm>
            <a:off x="8427198" y="4515966"/>
            <a:ext cx="531751" cy="273844"/>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1200" b="1"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9pPr>
          </a:lstStyle>
          <a:p>
            <a:pPr algn="ctr"/>
            <a:fld id="{493A6B0A-0BBC-8945-AC05-5FA3BA33192E}"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3931882051"/>
      </p:ext>
    </p:extLst>
  </p:cSld>
  <p:clrMap bg1="lt1" tx1="dk1" bg2="lt2" tx2="dk2" accent1="accent1" accent2="accent2" accent3="accent3" accent4="accent4" accent5="accent5" accent6="accent6" hlink="hlink" folHlink="folHlink"/>
  <p:sldLayoutIdLst>
    <p:sldLayoutId id="2147483833" r:id="rId1"/>
  </p:sldLayoutIdLst>
  <p:transition/>
  <p:hf hdr="0" ftr="0" dt="0"/>
  <p:txStyles>
    <p:titleStyle>
      <a:lvl1pPr algn="l" defTabSz="774700" rtl="0" eaLnBrk="0" fontAlgn="base" hangingPunct="0">
        <a:spcBef>
          <a:spcPct val="0"/>
        </a:spcBef>
        <a:spcAft>
          <a:spcPct val="0"/>
        </a:spcAft>
        <a:defRPr sz="2800">
          <a:solidFill>
            <a:srgbClr val="000000"/>
          </a:solidFill>
          <a:latin typeface="Comfortaa" panose="020F0603070000060003" pitchFamily="34" charset="77"/>
          <a:ea typeface="ＭＳ Ｐゴシック" charset="-128"/>
          <a:cs typeface="Comfortaa" panose="020F0603070000060003" pitchFamily="34" charset="77"/>
        </a:defRPr>
      </a:lvl1pPr>
      <a:lvl2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2pPr>
      <a:lvl3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3pPr>
      <a:lvl4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4pPr>
      <a:lvl5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5pPr>
      <a:lvl6pPr marL="457200" algn="l" defTabSz="774700" rtl="0" eaLnBrk="0" fontAlgn="base" hangingPunct="0">
        <a:spcBef>
          <a:spcPct val="0"/>
        </a:spcBef>
        <a:spcAft>
          <a:spcPct val="0"/>
        </a:spcAft>
        <a:defRPr sz="2800">
          <a:solidFill>
            <a:srgbClr val="000000"/>
          </a:solidFill>
          <a:latin typeface="Arial" pitchFamily="-111" charset="0"/>
        </a:defRPr>
      </a:lvl6pPr>
      <a:lvl7pPr marL="914400" algn="l" defTabSz="774700" rtl="0" eaLnBrk="0" fontAlgn="base" hangingPunct="0">
        <a:spcBef>
          <a:spcPct val="0"/>
        </a:spcBef>
        <a:spcAft>
          <a:spcPct val="0"/>
        </a:spcAft>
        <a:defRPr sz="2800">
          <a:solidFill>
            <a:srgbClr val="000000"/>
          </a:solidFill>
          <a:latin typeface="Arial" pitchFamily="-111" charset="0"/>
        </a:defRPr>
      </a:lvl7pPr>
      <a:lvl8pPr marL="1371600" algn="l" defTabSz="774700" rtl="0" eaLnBrk="0" fontAlgn="base" hangingPunct="0">
        <a:spcBef>
          <a:spcPct val="0"/>
        </a:spcBef>
        <a:spcAft>
          <a:spcPct val="0"/>
        </a:spcAft>
        <a:defRPr sz="2800">
          <a:solidFill>
            <a:srgbClr val="000000"/>
          </a:solidFill>
          <a:latin typeface="Arial" pitchFamily="-111" charset="0"/>
        </a:defRPr>
      </a:lvl8pPr>
      <a:lvl9pPr marL="1828800" algn="l" defTabSz="774700" rtl="0" eaLnBrk="0" fontAlgn="base" hangingPunct="0">
        <a:spcBef>
          <a:spcPct val="0"/>
        </a:spcBef>
        <a:spcAft>
          <a:spcPct val="0"/>
        </a:spcAft>
        <a:defRPr sz="2800">
          <a:solidFill>
            <a:srgbClr val="000000"/>
          </a:solidFill>
          <a:latin typeface="Arial" pitchFamily="-111" charset="0"/>
        </a:defRPr>
      </a:lvl9pPr>
    </p:titleStyle>
    <p:bodyStyle>
      <a:lvl1pPr marL="288925" indent="-288925" algn="l" defTabSz="774700" rtl="0" eaLnBrk="0" fontAlgn="base" hangingPunct="0">
        <a:spcBef>
          <a:spcPct val="20000"/>
        </a:spcBef>
        <a:spcAft>
          <a:spcPct val="0"/>
        </a:spcAft>
        <a:buClr>
          <a:schemeClr val="tx1"/>
        </a:buClr>
        <a:buFont typeface="Times" pitchFamily="2" charset="0"/>
        <a:buChar char="•"/>
        <a:defRPr sz="2000" b="0" i="0">
          <a:solidFill>
            <a:srgbClr val="000000"/>
          </a:solidFill>
          <a:latin typeface="Century Gothic" panose="020B0502020202020204" pitchFamily="34" charset="0"/>
          <a:ea typeface="ＭＳ Ｐゴシック" charset="-128"/>
          <a:cs typeface="Century Gothic" panose="020B0502020202020204" pitchFamily="34" charset="0"/>
        </a:defRPr>
      </a:lvl1pPr>
      <a:lvl2pPr marL="669925" indent="-190500" algn="l" defTabSz="774700" rtl="0" eaLnBrk="0" fontAlgn="base" hangingPunct="0">
        <a:spcBef>
          <a:spcPct val="20000"/>
        </a:spcBef>
        <a:spcAft>
          <a:spcPct val="0"/>
        </a:spcAft>
        <a:buClr>
          <a:schemeClr val="tx1"/>
        </a:buClr>
        <a:buFont typeface="Wingdings" pitchFamily="2" charset="2"/>
        <a:buChar char="§"/>
        <a:defRPr sz="1800" b="0" i="0">
          <a:solidFill>
            <a:srgbClr val="000000"/>
          </a:solidFill>
          <a:latin typeface="Century Gothic" panose="020B0502020202020204" pitchFamily="34" charset="0"/>
          <a:ea typeface="ＭＳ Ｐゴシック" pitchFamily="-111" charset="-128"/>
        </a:defRPr>
      </a:lvl2pPr>
      <a:lvl3pPr marL="1050925" indent="-190500" algn="l" defTabSz="774700" rtl="0" eaLnBrk="0" fontAlgn="base" hangingPunct="0">
        <a:spcBef>
          <a:spcPct val="20000"/>
        </a:spcBef>
        <a:spcAft>
          <a:spcPct val="0"/>
        </a:spcAft>
        <a:buClr>
          <a:schemeClr val="tx1"/>
        </a:buClr>
        <a:buSzPct val="95000"/>
        <a:buChar char="–"/>
        <a:defRPr sz="1400" b="0" i="0">
          <a:solidFill>
            <a:srgbClr val="000000"/>
          </a:solidFill>
          <a:latin typeface="Century Gothic" panose="020B0502020202020204" pitchFamily="34" charset="0"/>
          <a:ea typeface="ＭＳ Ｐゴシック" pitchFamily="-111" charset="-128"/>
        </a:defRPr>
      </a:lvl3pPr>
      <a:lvl4pPr marL="1431925" indent="-190500" algn="l" defTabSz="774700" rtl="0" eaLnBrk="0" fontAlgn="base" hangingPunct="0">
        <a:spcBef>
          <a:spcPct val="20000"/>
        </a:spcBef>
        <a:spcAft>
          <a:spcPct val="0"/>
        </a:spcAft>
        <a:buClr>
          <a:schemeClr val="tx1"/>
        </a:buClr>
        <a:buSzPct val="100000"/>
        <a:defRPr sz="1700" b="0" i="0">
          <a:solidFill>
            <a:srgbClr val="000000"/>
          </a:solidFill>
          <a:latin typeface="Century Gothic" panose="020B0502020202020204" pitchFamily="34" charset="0"/>
          <a:ea typeface="ＭＳ Ｐゴシック" pitchFamily="-111" charset="-128"/>
        </a:defRPr>
      </a:lvl4pPr>
      <a:lvl5pPr marL="1812925" indent="-190500" algn="l" defTabSz="774700" rtl="0" eaLnBrk="0" fontAlgn="base" hangingPunct="0">
        <a:spcBef>
          <a:spcPct val="20000"/>
        </a:spcBef>
        <a:spcAft>
          <a:spcPct val="0"/>
        </a:spcAft>
        <a:buClr>
          <a:schemeClr val="tx1"/>
        </a:buClr>
        <a:buSzPct val="100000"/>
        <a:buChar char="–"/>
        <a:defRPr sz="1600" b="0" i="0">
          <a:solidFill>
            <a:srgbClr val="000000"/>
          </a:solidFill>
          <a:latin typeface="Century Gothic" panose="020B0502020202020204" pitchFamily="34" charset="0"/>
          <a:ea typeface="ＭＳ Ｐゴシック" pitchFamily="-111" charset="-128"/>
        </a:defRPr>
      </a:lvl5pPr>
      <a:lvl6pPr marL="2270125" indent="-190500" algn="l" defTabSz="774700" rtl="0" eaLnBrk="0" fontAlgn="base" hangingPunct="0">
        <a:spcBef>
          <a:spcPct val="20000"/>
        </a:spcBef>
        <a:spcAft>
          <a:spcPct val="0"/>
        </a:spcAft>
        <a:buClr>
          <a:schemeClr val="tx1"/>
        </a:buClr>
        <a:buSzPct val="100000"/>
        <a:buChar char="–"/>
        <a:defRPr sz="1400">
          <a:solidFill>
            <a:srgbClr val="000000"/>
          </a:solidFill>
          <a:latin typeface="Century Gothic" panose="020B0502020202020204" pitchFamily="34" charset="0"/>
          <a:ea typeface="ＭＳ Ｐゴシック" pitchFamily="-111" charset="-128"/>
        </a:defRPr>
      </a:lvl6pPr>
      <a:lvl7pPr marL="2727325" indent="-190500" algn="l" defTabSz="774700" rtl="0" eaLnBrk="0" fontAlgn="base" hangingPunct="0">
        <a:spcBef>
          <a:spcPct val="20000"/>
        </a:spcBef>
        <a:spcAft>
          <a:spcPct val="0"/>
        </a:spcAft>
        <a:buClr>
          <a:schemeClr val="tx1"/>
        </a:buClr>
        <a:buSzPct val="100000"/>
        <a:buChar char="–"/>
        <a:defRPr sz="1200">
          <a:solidFill>
            <a:srgbClr val="000000"/>
          </a:solidFill>
          <a:latin typeface="Century Gothic" panose="020B0502020202020204" pitchFamily="34" charset="0"/>
          <a:ea typeface="ＭＳ Ｐゴシック" pitchFamily="-111" charset="-128"/>
        </a:defRPr>
      </a:lvl7pPr>
      <a:lvl8pPr marL="31845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8pPr>
      <a:lvl9pPr marL="36417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llipse 1">
            <a:extLst>
              <a:ext uri="{FF2B5EF4-FFF2-40B4-BE49-F238E27FC236}">
                <a16:creationId xmlns:a16="http://schemas.microsoft.com/office/drawing/2014/main" xmlns="" id="{951DC53C-13B3-5546-BAE7-28AB69167A8F}"/>
              </a:ext>
            </a:extLst>
          </p:cNvPr>
          <p:cNvSpPr/>
          <p:nvPr userDrawn="1"/>
        </p:nvSpPr>
        <p:spPr>
          <a:xfrm rot="11525022">
            <a:off x="2315689" y="813594"/>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3DA8A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Tree>
    <p:extLst>
      <p:ext uri="{BB962C8B-B14F-4D97-AF65-F5344CB8AC3E}">
        <p14:creationId xmlns:p14="http://schemas.microsoft.com/office/powerpoint/2010/main" val="3248681790"/>
      </p:ext>
    </p:extLst>
  </p:cSld>
  <p:clrMap bg1="lt1" tx1="dk1" bg2="lt2" tx2="dk2" accent1="accent1" accent2="accent2" accent3="accent3" accent4="accent4" accent5="accent5" accent6="accent6" hlink="hlink" folHlink="folHlink"/>
  <p:sldLayoutIdLst>
    <p:sldLayoutId id="214748384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llipse 1">
            <a:extLst>
              <a:ext uri="{FF2B5EF4-FFF2-40B4-BE49-F238E27FC236}">
                <a16:creationId xmlns:a16="http://schemas.microsoft.com/office/drawing/2014/main" xmlns="" id="{951DC53C-13B3-5546-BAE7-28AB69167A8F}"/>
              </a:ext>
            </a:extLst>
          </p:cNvPr>
          <p:cNvSpPr/>
          <p:nvPr userDrawn="1"/>
        </p:nvSpPr>
        <p:spPr>
          <a:xfrm rot="11525022">
            <a:off x="2315689" y="813594"/>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FFC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Tree>
    <p:extLst>
      <p:ext uri="{BB962C8B-B14F-4D97-AF65-F5344CB8AC3E}">
        <p14:creationId xmlns:p14="http://schemas.microsoft.com/office/powerpoint/2010/main" val="4285474367"/>
      </p:ext>
    </p:extLst>
  </p:cSld>
  <p:clrMap bg1="lt1" tx1="dk1" bg2="lt2" tx2="dk2" accent1="accent1" accent2="accent2" accent3="accent3" accent4="accent4" accent5="accent5" accent6="accent6" hlink="hlink" folHlink="folHlink"/>
  <p:sldLayoutIdLst>
    <p:sldLayoutId id="214748387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llipse 1">
            <a:extLst>
              <a:ext uri="{FF2B5EF4-FFF2-40B4-BE49-F238E27FC236}">
                <a16:creationId xmlns:a16="http://schemas.microsoft.com/office/drawing/2014/main" xmlns="" id="{951DC53C-13B3-5546-BAE7-28AB69167A8F}"/>
              </a:ext>
            </a:extLst>
          </p:cNvPr>
          <p:cNvSpPr/>
          <p:nvPr userDrawn="1"/>
        </p:nvSpPr>
        <p:spPr>
          <a:xfrm rot="11525022">
            <a:off x="2315689" y="813594"/>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EE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Tree>
    <p:extLst>
      <p:ext uri="{BB962C8B-B14F-4D97-AF65-F5344CB8AC3E}">
        <p14:creationId xmlns:p14="http://schemas.microsoft.com/office/powerpoint/2010/main" val="2078889221"/>
      </p:ext>
    </p:extLst>
  </p:cSld>
  <p:clrMap bg1="lt1" tx1="dk1" bg2="lt2" tx2="dk2" accent1="accent1" accent2="accent2" accent3="accent3" accent4="accent4" accent5="accent5" accent6="accent6" hlink="hlink" folHlink="folHlink"/>
  <p:sldLayoutIdLst>
    <p:sldLayoutId id="214748387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llipse 1">
            <a:extLst>
              <a:ext uri="{FF2B5EF4-FFF2-40B4-BE49-F238E27FC236}">
                <a16:creationId xmlns:a16="http://schemas.microsoft.com/office/drawing/2014/main" xmlns="" id="{951DC53C-13B3-5546-BAE7-28AB69167A8F}"/>
              </a:ext>
            </a:extLst>
          </p:cNvPr>
          <p:cNvSpPr/>
          <p:nvPr userDrawn="1"/>
        </p:nvSpPr>
        <p:spPr>
          <a:xfrm rot="11525022">
            <a:off x="2315689" y="813594"/>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B6E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Tree>
    <p:extLst>
      <p:ext uri="{BB962C8B-B14F-4D97-AF65-F5344CB8AC3E}">
        <p14:creationId xmlns:p14="http://schemas.microsoft.com/office/powerpoint/2010/main" val="618539185"/>
      </p:ext>
    </p:extLst>
  </p:cSld>
  <p:clrMap bg1="lt1" tx1="dk1" bg2="lt2" tx2="dk2" accent1="accent1" accent2="accent2" accent3="accent3" accent4="accent4" accent5="accent5" accent6="accent6" hlink="hlink" folHlink="folHlink"/>
  <p:sldLayoutIdLst>
    <p:sldLayoutId id="2147483881" r:id="rId1"/>
    <p:sldLayoutId id="214748391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Ellipse 1">
            <a:extLst>
              <a:ext uri="{FF2B5EF4-FFF2-40B4-BE49-F238E27FC236}">
                <a16:creationId xmlns:a16="http://schemas.microsoft.com/office/drawing/2014/main" xmlns="" id="{951DC53C-13B3-5546-BAE7-28AB69167A8F}"/>
              </a:ext>
            </a:extLst>
          </p:cNvPr>
          <p:cNvSpPr/>
          <p:nvPr userDrawn="1"/>
        </p:nvSpPr>
        <p:spPr>
          <a:xfrm rot="11525022">
            <a:off x="2315689" y="813594"/>
            <a:ext cx="4849570" cy="3025073"/>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rgbClr val="FF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Tree>
    <p:extLst>
      <p:ext uri="{BB962C8B-B14F-4D97-AF65-F5344CB8AC3E}">
        <p14:creationId xmlns:p14="http://schemas.microsoft.com/office/powerpoint/2010/main" val="3148655369"/>
      </p:ext>
    </p:extLst>
  </p:cSld>
  <p:clrMap bg1="lt1" tx1="dk1" bg2="lt2" tx2="dk2" accent1="accent1" accent2="accent2" accent3="accent3" accent4="accent4" accent5="accent5" accent6="accent6" hlink="hlink" folHlink="folHlink"/>
  <p:sldLayoutIdLst>
    <p:sldLayoutId id="21474838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2">
            <a:extLst>
              <a:ext uri="{FF2B5EF4-FFF2-40B4-BE49-F238E27FC236}">
                <a16:creationId xmlns:a16="http://schemas.microsoft.com/office/drawing/2014/main" xmlns="" id="{C34B4FA7-8F95-E74B-A440-2FF54D741F89}"/>
              </a:ext>
            </a:extLst>
          </p:cNvPr>
          <p:cNvSpPr>
            <a:spLocks noGrp="1" noChangeArrowheads="1"/>
          </p:cNvSpPr>
          <p:nvPr>
            <p:ph type="body" idx="1"/>
          </p:nvPr>
        </p:nvSpPr>
        <p:spPr bwMode="auto">
          <a:xfrm>
            <a:off x="1195754" y="1815666"/>
            <a:ext cx="6752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dirty="0" err="1"/>
              <a:t>Cliquez</a:t>
            </a:r>
            <a:r>
              <a:rPr lang="en-GB" altLang="fr-FR" dirty="0"/>
              <a:t> pour modifier les styles du </a:t>
            </a:r>
            <a:r>
              <a:rPr lang="en-GB" altLang="fr-FR" dirty="0" err="1"/>
              <a:t>texte</a:t>
            </a:r>
            <a:r>
              <a:rPr lang="en-GB" altLang="fr-FR" dirty="0"/>
              <a:t> du masque</a:t>
            </a:r>
          </a:p>
          <a:p>
            <a:pPr lvl="1"/>
            <a:r>
              <a:rPr lang="en-GB" altLang="fr-FR" dirty="0" err="1"/>
              <a:t>Deuxième</a:t>
            </a:r>
            <a:r>
              <a:rPr lang="en-GB" altLang="fr-FR" dirty="0"/>
              <a:t> </a:t>
            </a:r>
            <a:r>
              <a:rPr lang="en-GB" altLang="fr-FR" dirty="0" err="1"/>
              <a:t>niveau</a:t>
            </a:r>
            <a:endParaRPr lang="en-GB" altLang="fr-FR" dirty="0"/>
          </a:p>
          <a:p>
            <a:pPr lvl="4"/>
            <a:r>
              <a:rPr lang="en-GB" altLang="fr-FR" dirty="0" err="1"/>
              <a:t>Troisième</a:t>
            </a:r>
            <a:r>
              <a:rPr lang="en-GB" altLang="fr-FR" dirty="0"/>
              <a:t> </a:t>
            </a:r>
            <a:r>
              <a:rPr lang="en-GB" altLang="fr-FR" dirty="0" err="1"/>
              <a:t>niveau</a:t>
            </a:r>
            <a:endParaRPr lang="en-GB" altLang="fr-FR" dirty="0"/>
          </a:p>
          <a:p>
            <a:pPr lvl="5"/>
            <a:r>
              <a:rPr lang="en-GB" altLang="fr-FR" dirty="0" err="1"/>
              <a:t>Quatrième</a:t>
            </a:r>
            <a:r>
              <a:rPr lang="en-GB" altLang="fr-FR" dirty="0"/>
              <a:t> </a:t>
            </a:r>
            <a:r>
              <a:rPr lang="en-GB" altLang="fr-FR" dirty="0" err="1"/>
              <a:t>niveau</a:t>
            </a:r>
            <a:endParaRPr lang="en-GB" altLang="fr-FR" dirty="0"/>
          </a:p>
          <a:p>
            <a:pPr lvl="6"/>
            <a:r>
              <a:rPr lang="en-GB" altLang="fr-FR" dirty="0" err="1"/>
              <a:t>Cinquième</a:t>
            </a:r>
            <a:r>
              <a:rPr lang="en-GB" altLang="fr-FR" dirty="0"/>
              <a:t> </a:t>
            </a:r>
            <a:r>
              <a:rPr lang="en-GB" altLang="fr-FR" dirty="0" err="1"/>
              <a:t>niveau</a:t>
            </a:r>
            <a:endParaRPr lang="en-GB" altLang="fr-FR" dirty="0"/>
          </a:p>
        </p:txBody>
      </p:sp>
      <p:sp>
        <p:nvSpPr>
          <p:cNvPr id="7" name="Rectangle à coins arrondis 6">
            <a:extLst>
              <a:ext uri="{FF2B5EF4-FFF2-40B4-BE49-F238E27FC236}">
                <a16:creationId xmlns:a16="http://schemas.microsoft.com/office/drawing/2014/main" xmlns="" id="{19B8FE5A-EAE9-E34E-B489-9C99CE6ECDD6}"/>
              </a:ext>
            </a:extLst>
          </p:cNvPr>
          <p:cNvSpPr/>
          <p:nvPr userDrawn="1"/>
        </p:nvSpPr>
        <p:spPr bwMode="auto">
          <a:xfrm>
            <a:off x="-280232" y="4353948"/>
            <a:ext cx="9704463" cy="1512168"/>
          </a:xfrm>
          <a:custGeom>
            <a:avLst/>
            <a:gdLst>
              <a:gd name="connsiteX0" fmla="*/ 0 w 2664296"/>
              <a:gd name="connsiteY0" fmla="*/ 204027 h 1224136"/>
              <a:gd name="connsiteX1" fmla="*/ 204027 w 2664296"/>
              <a:gd name="connsiteY1" fmla="*/ 0 h 1224136"/>
              <a:gd name="connsiteX2" fmla="*/ 2460269 w 2664296"/>
              <a:gd name="connsiteY2" fmla="*/ 0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805900"/>
              <a:gd name="connsiteY0" fmla="*/ 204027 h 1224136"/>
              <a:gd name="connsiteX1" fmla="*/ 204027 w 2805900"/>
              <a:gd name="connsiteY1" fmla="*/ 0 h 1224136"/>
              <a:gd name="connsiteX2" fmla="*/ 2065012 w 2805900"/>
              <a:gd name="connsiteY2" fmla="*/ 117987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21827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79700 w 2886293"/>
              <a:gd name="connsiteY0" fmla="*/ 245322 h 1265431"/>
              <a:gd name="connsiteX1" fmla="*/ 41853 w 2886293"/>
              <a:gd name="connsiteY1" fmla="*/ 0 h 1265431"/>
              <a:gd name="connsiteX2" fmla="*/ 2882132 w 2886293"/>
              <a:gd name="connsiteY2" fmla="*/ 283168 h 1265431"/>
              <a:gd name="connsiteX3" fmla="*/ 2885581 w 2886293"/>
              <a:gd name="connsiteY3" fmla="*/ 345611 h 1265431"/>
              <a:gd name="connsiteX4" fmla="*/ 2743996 w 2886293"/>
              <a:gd name="connsiteY4" fmla="*/ 1061404 h 1265431"/>
              <a:gd name="connsiteX5" fmla="*/ 2539969 w 2886293"/>
              <a:gd name="connsiteY5" fmla="*/ 1265431 h 1265431"/>
              <a:gd name="connsiteX6" fmla="*/ 283727 w 2886293"/>
              <a:gd name="connsiteY6" fmla="*/ 1265431 h 1265431"/>
              <a:gd name="connsiteX7" fmla="*/ 79700 w 2886293"/>
              <a:gd name="connsiteY7" fmla="*/ 1061404 h 1265431"/>
              <a:gd name="connsiteX8" fmla="*/ 79700 w 2886293"/>
              <a:gd name="connsiteY8" fmla="*/ 245322 h 1265431"/>
              <a:gd name="connsiteX0" fmla="*/ 645 w 2942923"/>
              <a:gd name="connsiteY0" fmla="*/ 280718 h 1265431"/>
              <a:gd name="connsiteX1" fmla="*/ 98483 w 2942923"/>
              <a:gd name="connsiteY1" fmla="*/ 0 h 1265431"/>
              <a:gd name="connsiteX2" fmla="*/ 2938762 w 2942923"/>
              <a:gd name="connsiteY2" fmla="*/ 283168 h 1265431"/>
              <a:gd name="connsiteX3" fmla="*/ 2942211 w 2942923"/>
              <a:gd name="connsiteY3" fmla="*/ 345611 h 1265431"/>
              <a:gd name="connsiteX4" fmla="*/ 2800626 w 2942923"/>
              <a:gd name="connsiteY4" fmla="*/ 1061404 h 1265431"/>
              <a:gd name="connsiteX5" fmla="*/ 2596599 w 2942923"/>
              <a:gd name="connsiteY5" fmla="*/ 1265431 h 1265431"/>
              <a:gd name="connsiteX6" fmla="*/ 340357 w 2942923"/>
              <a:gd name="connsiteY6" fmla="*/ 1265431 h 1265431"/>
              <a:gd name="connsiteX7" fmla="*/ 136330 w 2942923"/>
              <a:gd name="connsiteY7" fmla="*/ 1061404 h 1265431"/>
              <a:gd name="connsiteX8" fmla="*/ 645 w 2942923"/>
              <a:gd name="connsiteY8" fmla="*/ 280718 h 12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923" h="1265431">
                <a:moveTo>
                  <a:pt x="645" y="280718"/>
                </a:moveTo>
                <a:cubicBezTo>
                  <a:pt x="645" y="168037"/>
                  <a:pt x="-14198" y="0"/>
                  <a:pt x="98483" y="0"/>
                </a:cubicBezTo>
                <a:cubicBezTo>
                  <a:pt x="850564" y="0"/>
                  <a:pt x="2257473" y="224175"/>
                  <a:pt x="2938762" y="283168"/>
                </a:cubicBezTo>
                <a:cubicBezTo>
                  <a:pt x="2945255" y="306766"/>
                  <a:pt x="2942211" y="232930"/>
                  <a:pt x="2942211" y="345611"/>
                </a:cubicBezTo>
                <a:cubicBezTo>
                  <a:pt x="2944177" y="578309"/>
                  <a:pt x="2798660" y="828706"/>
                  <a:pt x="2800626" y="1061404"/>
                </a:cubicBezTo>
                <a:cubicBezTo>
                  <a:pt x="2800626" y="1174085"/>
                  <a:pt x="2709280" y="1265431"/>
                  <a:pt x="2596599" y="1265431"/>
                </a:cubicBezTo>
                <a:lnTo>
                  <a:pt x="340357" y="1265431"/>
                </a:lnTo>
                <a:cubicBezTo>
                  <a:pt x="227676" y="1265431"/>
                  <a:pt x="136330" y="1174085"/>
                  <a:pt x="136330" y="1061404"/>
                </a:cubicBezTo>
                <a:lnTo>
                  <a:pt x="645" y="280718"/>
                </a:lnTo>
                <a:close/>
              </a:path>
            </a:pathLst>
          </a:custGeom>
          <a:solidFill>
            <a:srgbClr val="B1DCDE">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pitchFamily="-111" charset="0"/>
            </a:endParaRPr>
          </a:p>
        </p:txBody>
      </p:sp>
      <p:sp>
        <p:nvSpPr>
          <p:cNvPr id="9" name="Ellipse 8">
            <a:extLst>
              <a:ext uri="{FF2B5EF4-FFF2-40B4-BE49-F238E27FC236}">
                <a16:creationId xmlns:a16="http://schemas.microsoft.com/office/drawing/2014/main" xmlns="" id="{866E6A5B-D488-664B-9C90-A092335011F8}"/>
              </a:ext>
            </a:extLst>
          </p:cNvPr>
          <p:cNvSpPr/>
          <p:nvPr userDrawn="1"/>
        </p:nvSpPr>
        <p:spPr bwMode="auto">
          <a:xfrm flipV="1">
            <a:off x="-745514" y="-1262676"/>
            <a:ext cx="10595260" cy="2299881"/>
          </a:xfrm>
          <a:prstGeom prst="ellipse">
            <a:avLst/>
          </a:prstGeom>
          <a:solidFill>
            <a:srgbClr val="2A84AA">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bg1"/>
              </a:solidFill>
              <a:effectLst/>
              <a:latin typeface="Comfortaa" panose="020F0603070000060003" pitchFamily="34" charset="77"/>
            </a:endParaRPr>
          </a:p>
        </p:txBody>
      </p:sp>
      <p:sp>
        <p:nvSpPr>
          <p:cNvPr id="8" name="Ellipse 1">
            <a:extLst>
              <a:ext uri="{FF2B5EF4-FFF2-40B4-BE49-F238E27FC236}">
                <a16:creationId xmlns:a16="http://schemas.microsoft.com/office/drawing/2014/main" xmlns="" id="{001E66D3-C52B-8246-ACF0-189638159B07}"/>
              </a:ext>
            </a:extLst>
          </p:cNvPr>
          <p:cNvSpPr/>
          <p:nvPr userDrawn="1"/>
        </p:nvSpPr>
        <p:spPr>
          <a:xfrm rot="11525022">
            <a:off x="8320693" y="4430479"/>
            <a:ext cx="744763" cy="460121"/>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14" name="Espace réservé du numéro de diapositive 5">
            <a:extLst>
              <a:ext uri="{FF2B5EF4-FFF2-40B4-BE49-F238E27FC236}">
                <a16:creationId xmlns:a16="http://schemas.microsoft.com/office/drawing/2014/main" xmlns="" id="{D620D747-A24A-A246-B157-A99B008E524A}"/>
              </a:ext>
            </a:extLst>
          </p:cNvPr>
          <p:cNvSpPr txBox="1">
            <a:spLocks/>
          </p:cNvSpPr>
          <p:nvPr userDrawn="1"/>
        </p:nvSpPr>
        <p:spPr>
          <a:xfrm>
            <a:off x="8427198" y="4515966"/>
            <a:ext cx="531751" cy="273844"/>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1200" b="1"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9pPr>
          </a:lstStyle>
          <a:p>
            <a:pPr algn="ctr"/>
            <a:fld id="{493A6B0A-0BBC-8945-AC05-5FA3BA33192E}"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803042293"/>
      </p:ext>
    </p:extLst>
  </p:cSld>
  <p:clrMap bg1="lt1" tx1="dk1" bg2="lt2" tx2="dk2" accent1="accent1" accent2="accent2" accent3="accent3" accent4="accent4" accent5="accent5" accent6="accent6" hlink="hlink" folHlink="folHlink"/>
  <p:sldLayoutIdLst>
    <p:sldLayoutId id="2147483849" r:id="rId1"/>
  </p:sldLayoutIdLst>
  <p:transition/>
  <p:hf hdr="0" ftr="0" dt="0"/>
  <p:txStyles>
    <p:titleStyle>
      <a:lvl1pPr algn="l" defTabSz="774700" rtl="0" eaLnBrk="0" fontAlgn="base" hangingPunct="0">
        <a:spcBef>
          <a:spcPct val="0"/>
        </a:spcBef>
        <a:spcAft>
          <a:spcPct val="0"/>
        </a:spcAft>
        <a:defRPr sz="2800">
          <a:solidFill>
            <a:srgbClr val="000000"/>
          </a:solidFill>
          <a:latin typeface="Comfortaa" panose="020F0603070000060003" pitchFamily="34" charset="77"/>
          <a:ea typeface="ＭＳ Ｐゴシック" charset="-128"/>
          <a:cs typeface="Comfortaa" panose="020F0603070000060003" pitchFamily="34" charset="77"/>
        </a:defRPr>
      </a:lvl1pPr>
      <a:lvl2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2pPr>
      <a:lvl3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3pPr>
      <a:lvl4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4pPr>
      <a:lvl5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5pPr>
      <a:lvl6pPr marL="457200" algn="l" defTabSz="774700" rtl="0" eaLnBrk="0" fontAlgn="base" hangingPunct="0">
        <a:spcBef>
          <a:spcPct val="0"/>
        </a:spcBef>
        <a:spcAft>
          <a:spcPct val="0"/>
        </a:spcAft>
        <a:defRPr sz="2800">
          <a:solidFill>
            <a:srgbClr val="000000"/>
          </a:solidFill>
          <a:latin typeface="Arial" pitchFamily="-111" charset="0"/>
        </a:defRPr>
      </a:lvl6pPr>
      <a:lvl7pPr marL="914400" algn="l" defTabSz="774700" rtl="0" eaLnBrk="0" fontAlgn="base" hangingPunct="0">
        <a:spcBef>
          <a:spcPct val="0"/>
        </a:spcBef>
        <a:spcAft>
          <a:spcPct val="0"/>
        </a:spcAft>
        <a:defRPr sz="2800">
          <a:solidFill>
            <a:srgbClr val="000000"/>
          </a:solidFill>
          <a:latin typeface="Arial" pitchFamily="-111" charset="0"/>
        </a:defRPr>
      </a:lvl7pPr>
      <a:lvl8pPr marL="1371600" algn="l" defTabSz="774700" rtl="0" eaLnBrk="0" fontAlgn="base" hangingPunct="0">
        <a:spcBef>
          <a:spcPct val="0"/>
        </a:spcBef>
        <a:spcAft>
          <a:spcPct val="0"/>
        </a:spcAft>
        <a:defRPr sz="2800">
          <a:solidFill>
            <a:srgbClr val="000000"/>
          </a:solidFill>
          <a:latin typeface="Arial" pitchFamily="-111" charset="0"/>
        </a:defRPr>
      </a:lvl8pPr>
      <a:lvl9pPr marL="1828800" algn="l" defTabSz="774700" rtl="0" eaLnBrk="0" fontAlgn="base" hangingPunct="0">
        <a:spcBef>
          <a:spcPct val="0"/>
        </a:spcBef>
        <a:spcAft>
          <a:spcPct val="0"/>
        </a:spcAft>
        <a:defRPr sz="2800">
          <a:solidFill>
            <a:srgbClr val="000000"/>
          </a:solidFill>
          <a:latin typeface="Arial" pitchFamily="-111" charset="0"/>
        </a:defRPr>
      </a:lvl9pPr>
    </p:titleStyle>
    <p:bodyStyle>
      <a:lvl1pPr marL="288925" indent="-288925" algn="l" defTabSz="774700" rtl="0" eaLnBrk="0" fontAlgn="base" hangingPunct="0">
        <a:spcBef>
          <a:spcPct val="20000"/>
        </a:spcBef>
        <a:spcAft>
          <a:spcPct val="0"/>
        </a:spcAft>
        <a:buClr>
          <a:schemeClr val="tx1"/>
        </a:buClr>
        <a:buFont typeface="Times" pitchFamily="2" charset="0"/>
        <a:buChar char="•"/>
        <a:defRPr sz="2000" b="0" i="0">
          <a:solidFill>
            <a:srgbClr val="000000"/>
          </a:solidFill>
          <a:latin typeface="Century Gothic" panose="020B0502020202020204" pitchFamily="34" charset="0"/>
          <a:ea typeface="ＭＳ Ｐゴシック" charset="-128"/>
          <a:cs typeface="Century Gothic" panose="020B0502020202020204" pitchFamily="34" charset="0"/>
        </a:defRPr>
      </a:lvl1pPr>
      <a:lvl2pPr marL="669925" indent="-190500" algn="l" defTabSz="774700" rtl="0" eaLnBrk="0" fontAlgn="base" hangingPunct="0">
        <a:spcBef>
          <a:spcPct val="20000"/>
        </a:spcBef>
        <a:spcAft>
          <a:spcPct val="0"/>
        </a:spcAft>
        <a:buClr>
          <a:schemeClr val="tx1"/>
        </a:buClr>
        <a:buFont typeface="Wingdings" pitchFamily="2" charset="2"/>
        <a:buChar char="§"/>
        <a:defRPr sz="1800" b="0" i="0">
          <a:solidFill>
            <a:srgbClr val="000000"/>
          </a:solidFill>
          <a:latin typeface="Century Gothic" panose="020B0502020202020204" pitchFamily="34" charset="0"/>
          <a:ea typeface="ＭＳ Ｐゴシック" pitchFamily="-111" charset="-128"/>
        </a:defRPr>
      </a:lvl2pPr>
      <a:lvl3pPr marL="1050925" indent="-190500" algn="l" defTabSz="774700" rtl="0" eaLnBrk="0" fontAlgn="base" hangingPunct="0">
        <a:spcBef>
          <a:spcPct val="20000"/>
        </a:spcBef>
        <a:spcAft>
          <a:spcPct val="0"/>
        </a:spcAft>
        <a:buClr>
          <a:schemeClr val="tx1"/>
        </a:buClr>
        <a:buSzPct val="95000"/>
        <a:buChar char="–"/>
        <a:defRPr sz="1400" b="0" i="0">
          <a:solidFill>
            <a:srgbClr val="000000"/>
          </a:solidFill>
          <a:latin typeface="Century Gothic" panose="020B0502020202020204" pitchFamily="34" charset="0"/>
          <a:ea typeface="ＭＳ Ｐゴシック" pitchFamily="-111" charset="-128"/>
        </a:defRPr>
      </a:lvl3pPr>
      <a:lvl4pPr marL="1431925" indent="-190500" algn="l" defTabSz="774700" rtl="0" eaLnBrk="0" fontAlgn="base" hangingPunct="0">
        <a:spcBef>
          <a:spcPct val="20000"/>
        </a:spcBef>
        <a:spcAft>
          <a:spcPct val="0"/>
        </a:spcAft>
        <a:buClr>
          <a:schemeClr val="tx1"/>
        </a:buClr>
        <a:buSzPct val="100000"/>
        <a:defRPr sz="1700" b="0" i="0">
          <a:solidFill>
            <a:srgbClr val="000000"/>
          </a:solidFill>
          <a:latin typeface="Century Gothic" panose="020B0502020202020204" pitchFamily="34" charset="0"/>
          <a:ea typeface="ＭＳ Ｐゴシック" pitchFamily="-111" charset="-128"/>
        </a:defRPr>
      </a:lvl4pPr>
      <a:lvl5pPr marL="1812925" indent="-190500" algn="l" defTabSz="774700" rtl="0" eaLnBrk="0" fontAlgn="base" hangingPunct="0">
        <a:spcBef>
          <a:spcPct val="20000"/>
        </a:spcBef>
        <a:spcAft>
          <a:spcPct val="0"/>
        </a:spcAft>
        <a:buClr>
          <a:schemeClr val="tx1"/>
        </a:buClr>
        <a:buSzPct val="100000"/>
        <a:buChar char="–"/>
        <a:defRPr sz="1600" b="0" i="0">
          <a:solidFill>
            <a:srgbClr val="000000"/>
          </a:solidFill>
          <a:latin typeface="Century Gothic" panose="020B0502020202020204" pitchFamily="34" charset="0"/>
          <a:ea typeface="ＭＳ Ｐゴシック" pitchFamily="-111" charset="-128"/>
        </a:defRPr>
      </a:lvl5pPr>
      <a:lvl6pPr marL="2270125" indent="-190500" algn="l" defTabSz="774700" rtl="0" eaLnBrk="0" fontAlgn="base" hangingPunct="0">
        <a:spcBef>
          <a:spcPct val="20000"/>
        </a:spcBef>
        <a:spcAft>
          <a:spcPct val="0"/>
        </a:spcAft>
        <a:buClr>
          <a:schemeClr val="tx1"/>
        </a:buClr>
        <a:buSzPct val="100000"/>
        <a:buChar char="–"/>
        <a:defRPr sz="1400">
          <a:solidFill>
            <a:srgbClr val="000000"/>
          </a:solidFill>
          <a:latin typeface="Century Gothic" panose="020B0502020202020204" pitchFamily="34" charset="0"/>
          <a:ea typeface="ＭＳ Ｐゴシック" pitchFamily="-111" charset="-128"/>
        </a:defRPr>
      </a:lvl6pPr>
      <a:lvl7pPr marL="2727325" indent="-190500" algn="l" defTabSz="774700" rtl="0" eaLnBrk="0" fontAlgn="base" hangingPunct="0">
        <a:spcBef>
          <a:spcPct val="20000"/>
        </a:spcBef>
        <a:spcAft>
          <a:spcPct val="0"/>
        </a:spcAft>
        <a:buClr>
          <a:schemeClr val="tx1"/>
        </a:buClr>
        <a:buSzPct val="100000"/>
        <a:buChar char="–"/>
        <a:defRPr sz="1200">
          <a:solidFill>
            <a:srgbClr val="000000"/>
          </a:solidFill>
          <a:latin typeface="Century Gothic" panose="020B0502020202020204" pitchFamily="34" charset="0"/>
          <a:ea typeface="ＭＳ Ｐゴシック" pitchFamily="-111" charset="-128"/>
        </a:defRPr>
      </a:lvl7pPr>
      <a:lvl8pPr marL="31845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8pPr>
      <a:lvl9pPr marL="36417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2">
            <a:extLst>
              <a:ext uri="{FF2B5EF4-FFF2-40B4-BE49-F238E27FC236}">
                <a16:creationId xmlns:a16="http://schemas.microsoft.com/office/drawing/2014/main" xmlns="" id="{C34B4FA7-8F95-E74B-A440-2FF54D741F89}"/>
              </a:ext>
            </a:extLst>
          </p:cNvPr>
          <p:cNvSpPr>
            <a:spLocks noGrp="1" noChangeArrowheads="1"/>
          </p:cNvSpPr>
          <p:nvPr>
            <p:ph type="body" idx="1"/>
          </p:nvPr>
        </p:nvSpPr>
        <p:spPr bwMode="auto">
          <a:xfrm>
            <a:off x="1195754" y="1815666"/>
            <a:ext cx="6752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dirty="0" err="1"/>
              <a:t>Cliquez</a:t>
            </a:r>
            <a:r>
              <a:rPr lang="en-GB" altLang="fr-FR" dirty="0"/>
              <a:t> pour modifier les styles du </a:t>
            </a:r>
            <a:r>
              <a:rPr lang="en-GB" altLang="fr-FR" dirty="0" err="1"/>
              <a:t>texte</a:t>
            </a:r>
            <a:r>
              <a:rPr lang="en-GB" altLang="fr-FR" dirty="0"/>
              <a:t> du masque</a:t>
            </a:r>
          </a:p>
          <a:p>
            <a:pPr lvl="1"/>
            <a:r>
              <a:rPr lang="en-GB" altLang="fr-FR" dirty="0" err="1"/>
              <a:t>Deuxième</a:t>
            </a:r>
            <a:r>
              <a:rPr lang="en-GB" altLang="fr-FR" dirty="0"/>
              <a:t> </a:t>
            </a:r>
            <a:r>
              <a:rPr lang="en-GB" altLang="fr-FR" dirty="0" err="1"/>
              <a:t>niveau</a:t>
            </a:r>
            <a:endParaRPr lang="en-GB" altLang="fr-FR" dirty="0"/>
          </a:p>
          <a:p>
            <a:pPr lvl="4"/>
            <a:r>
              <a:rPr lang="en-GB" altLang="fr-FR" dirty="0" err="1"/>
              <a:t>Troisième</a:t>
            </a:r>
            <a:r>
              <a:rPr lang="en-GB" altLang="fr-FR" dirty="0"/>
              <a:t> </a:t>
            </a:r>
            <a:r>
              <a:rPr lang="en-GB" altLang="fr-FR" dirty="0" err="1"/>
              <a:t>niveau</a:t>
            </a:r>
            <a:endParaRPr lang="en-GB" altLang="fr-FR" dirty="0"/>
          </a:p>
          <a:p>
            <a:pPr lvl="5"/>
            <a:r>
              <a:rPr lang="en-GB" altLang="fr-FR" dirty="0" err="1"/>
              <a:t>Quatrième</a:t>
            </a:r>
            <a:r>
              <a:rPr lang="en-GB" altLang="fr-FR" dirty="0"/>
              <a:t> </a:t>
            </a:r>
            <a:r>
              <a:rPr lang="en-GB" altLang="fr-FR" dirty="0" err="1"/>
              <a:t>niveau</a:t>
            </a:r>
            <a:endParaRPr lang="en-GB" altLang="fr-FR" dirty="0"/>
          </a:p>
          <a:p>
            <a:pPr lvl="6"/>
            <a:r>
              <a:rPr lang="en-GB" altLang="fr-FR" dirty="0" err="1"/>
              <a:t>Cinquième</a:t>
            </a:r>
            <a:r>
              <a:rPr lang="en-GB" altLang="fr-FR" dirty="0"/>
              <a:t> </a:t>
            </a:r>
            <a:r>
              <a:rPr lang="en-GB" altLang="fr-FR" dirty="0" err="1"/>
              <a:t>niveau</a:t>
            </a:r>
            <a:endParaRPr lang="en-GB" altLang="fr-FR" dirty="0"/>
          </a:p>
        </p:txBody>
      </p:sp>
      <p:sp>
        <p:nvSpPr>
          <p:cNvPr id="7" name="Rectangle à coins arrondis 6">
            <a:extLst>
              <a:ext uri="{FF2B5EF4-FFF2-40B4-BE49-F238E27FC236}">
                <a16:creationId xmlns:a16="http://schemas.microsoft.com/office/drawing/2014/main" xmlns="" id="{19B8FE5A-EAE9-E34E-B489-9C99CE6ECDD6}"/>
              </a:ext>
            </a:extLst>
          </p:cNvPr>
          <p:cNvSpPr/>
          <p:nvPr userDrawn="1"/>
        </p:nvSpPr>
        <p:spPr bwMode="auto">
          <a:xfrm>
            <a:off x="-280232" y="4353948"/>
            <a:ext cx="9704463" cy="1512168"/>
          </a:xfrm>
          <a:custGeom>
            <a:avLst/>
            <a:gdLst>
              <a:gd name="connsiteX0" fmla="*/ 0 w 2664296"/>
              <a:gd name="connsiteY0" fmla="*/ 204027 h 1224136"/>
              <a:gd name="connsiteX1" fmla="*/ 204027 w 2664296"/>
              <a:gd name="connsiteY1" fmla="*/ 0 h 1224136"/>
              <a:gd name="connsiteX2" fmla="*/ 2460269 w 2664296"/>
              <a:gd name="connsiteY2" fmla="*/ 0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805900"/>
              <a:gd name="connsiteY0" fmla="*/ 204027 h 1224136"/>
              <a:gd name="connsiteX1" fmla="*/ 204027 w 2805900"/>
              <a:gd name="connsiteY1" fmla="*/ 0 h 1224136"/>
              <a:gd name="connsiteX2" fmla="*/ 2065012 w 2805900"/>
              <a:gd name="connsiteY2" fmla="*/ 117987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21827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79700 w 2886293"/>
              <a:gd name="connsiteY0" fmla="*/ 245322 h 1265431"/>
              <a:gd name="connsiteX1" fmla="*/ 41853 w 2886293"/>
              <a:gd name="connsiteY1" fmla="*/ 0 h 1265431"/>
              <a:gd name="connsiteX2" fmla="*/ 2882132 w 2886293"/>
              <a:gd name="connsiteY2" fmla="*/ 283168 h 1265431"/>
              <a:gd name="connsiteX3" fmla="*/ 2885581 w 2886293"/>
              <a:gd name="connsiteY3" fmla="*/ 345611 h 1265431"/>
              <a:gd name="connsiteX4" fmla="*/ 2743996 w 2886293"/>
              <a:gd name="connsiteY4" fmla="*/ 1061404 h 1265431"/>
              <a:gd name="connsiteX5" fmla="*/ 2539969 w 2886293"/>
              <a:gd name="connsiteY5" fmla="*/ 1265431 h 1265431"/>
              <a:gd name="connsiteX6" fmla="*/ 283727 w 2886293"/>
              <a:gd name="connsiteY6" fmla="*/ 1265431 h 1265431"/>
              <a:gd name="connsiteX7" fmla="*/ 79700 w 2886293"/>
              <a:gd name="connsiteY7" fmla="*/ 1061404 h 1265431"/>
              <a:gd name="connsiteX8" fmla="*/ 79700 w 2886293"/>
              <a:gd name="connsiteY8" fmla="*/ 245322 h 1265431"/>
              <a:gd name="connsiteX0" fmla="*/ 645 w 2942923"/>
              <a:gd name="connsiteY0" fmla="*/ 280718 h 1265431"/>
              <a:gd name="connsiteX1" fmla="*/ 98483 w 2942923"/>
              <a:gd name="connsiteY1" fmla="*/ 0 h 1265431"/>
              <a:gd name="connsiteX2" fmla="*/ 2938762 w 2942923"/>
              <a:gd name="connsiteY2" fmla="*/ 283168 h 1265431"/>
              <a:gd name="connsiteX3" fmla="*/ 2942211 w 2942923"/>
              <a:gd name="connsiteY3" fmla="*/ 345611 h 1265431"/>
              <a:gd name="connsiteX4" fmla="*/ 2800626 w 2942923"/>
              <a:gd name="connsiteY4" fmla="*/ 1061404 h 1265431"/>
              <a:gd name="connsiteX5" fmla="*/ 2596599 w 2942923"/>
              <a:gd name="connsiteY5" fmla="*/ 1265431 h 1265431"/>
              <a:gd name="connsiteX6" fmla="*/ 340357 w 2942923"/>
              <a:gd name="connsiteY6" fmla="*/ 1265431 h 1265431"/>
              <a:gd name="connsiteX7" fmla="*/ 136330 w 2942923"/>
              <a:gd name="connsiteY7" fmla="*/ 1061404 h 1265431"/>
              <a:gd name="connsiteX8" fmla="*/ 645 w 2942923"/>
              <a:gd name="connsiteY8" fmla="*/ 280718 h 12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923" h="1265431">
                <a:moveTo>
                  <a:pt x="645" y="280718"/>
                </a:moveTo>
                <a:cubicBezTo>
                  <a:pt x="645" y="168037"/>
                  <a:pt x="-14198" y="0"/>
                  <a:pt x="98483" y="0"/>
                </a:cubicBezTo>
                <a:cubicBezTo>
                  <a:pt x="850564" y="0"/>
                  <a:pt x="2257473" y="224175"/>
                  <a:pt x="2938762" y="283168"/>
                </a:cubicBezTo>
                <a:cubicBezTo>
                  <a:pt x="2945255" y="306766"/>
                  <a:pt x="2942211" y="232930"/>
                  <a:pt x="2942211" y="345611"/>
                </a:cubicBezTo>
                <a:cubicBezTo>
                  <a:pt x="2944177" y="578309"/>
                  <a:pt x="2798660" y="828706"/>
                  <a:pt x="2800626" y="1061404"/>
                </a:cubicBezTo>
                <a:cubicBezTo>
                  <a:pt x="2800626" y="1174085"/>
                  <a:pt x="2709280" y="1265431"/>
                  <a:pt x="2596599" y="1265431"/>
                </a:cubicBezTo>
                <a:lnTo>
                  <a:pt x="340357" y="1265431"/>
                </a:lnTo>
                <a:cubicBezTo>
                  <a:pt x="227676" y="1265431"/>
                  <a:pt x="136330" y="1174085"/>
                  <a:pt x="136330" y="1061404"/>
                </a:cubicBezTo>
                <a:lnTo>
                  <a:pt x="645" y="280718"/>
                </a:lnTo>
                <a:close/>
              </a:path>
            </a:pathLst>
          </a:custGeom>
          <a:solidFill>
            <a:srgbClr val="FFC000">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pitchFamily="-111" charset="0"/>
            </a:endParaRPr>
          </a:p>
        </p:txBody>
      </p:sp>
      <p:sp>
        <p:nvSpPr>
          <p:cNvPr id="9" name="Ellipse 8">
            <a:extLst>
              <a:ext uri="{FF2B5EF4-FFF2-40B4-BE49-F238E27FC236}">
                <a16:creationId xmlns:a16="http://schemas.microsoft.com/office/drawing/2014/main" xmlns="" id="{866E6A5B-D488-664B-9C90-A092335011F8}"/>
              </a:ext>
            </a:extLst>
          </p:cNvPr>
          <p:cNvSpPr/>
          <p:nvPr userDrawn="1"/>
        </p:nvSpPr>
        <p:spPr bwMode="auto">
          <a:xfrm flipV="1">
            <a:off x="-745514" y="-1262676"/>
            <a:ext cx="10595260" cy="2299881"/>
          </a:xfrm>
          <a:prstGeom prst="ellipse">
            <a:avLst/>
          </a:prstGeom>
          <a:solidFill>
            <a:srgbClr val="2A84AA">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bg1"/>
              </a:solidFill>
              <a:effectLst/>
              <a:latin typeface="Comfortaa" panose="020F0603070000060003" pitchFamily="34" charset="77"/>
            </a:endParaRPr>
          </a:p>
        </p:txBody>
      </p:sp>
      <p:sp>
        <p:nvSpPr>
          <p:cNvPr id="12" name="Ellipse 1">
            <a:extLst>
              <a:ext uri="{FF2B5EF4-FFF2-40B4-BE49-F238E27FC236}">
                <a16:creationId xmlns:a16="http://schemas.microsoft.com/office/drawing/2014/main" xmlns="" id="{7B3E2FBF-D03F-514F-AD34-5E2A49C013CC}"/>
              </a:ext>
            </a:extLst>
          </p:cNvPr>
          <p:cNvSpPr/>
          <p:nvPr userDrawn="1"/>
        </p:nvSpPr>
        <p:spPr>
          <a:xfrm rot="11525022">
            <a:off x="8320693" y="4430479"/>
            <a:ext cx="744763" cy="460121"/>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14" name="Espace réservé du numéro de diapositive 5">
            <a:extLst>
              <a:ext uri="{FF2B5EF4-FFF2-40B4-BE49-F238E27FC236}">
                <a16:creationId xmlns:a16="http://schemas.microsoft.com/office/drawing/2014/main" xmlns="" id="{6F9D85E7-8CC1-A841-A964-EAF62EA3C41C}"/>
              </a:ext>
            </a:extLst>
          </p:cNvPr>
          <p:cNvSpPr txBox="1">
            <a:spLocks/>
          </p:cNvSpPr>
          <p:nvPr userDrawn="1"/>
        </p:nvSpPr>
        <p:spPr>
          <a:xfrm>
            <a:off x="8427198" y="4515966"/>
            <a:ext cx="531751" cy="273844"/>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1200" b="1"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9pPr>
          </a:lstStyle>
          <a:p>
            <a:pPr algn="ctr"/>
            <a:fld id="{493A6B0A-0BBC-8945-AC05-5FA3BA33192E}"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3561411878"/>
      </p:ext>
    </p:extLst>
  </p:cSld>
  <p:clrMap bg1="lt1" tx1="dk1" bg2="lt2" tx2="dk2" accent1="accent1" accent2="accent2" accent3="accent3" accent4="accent4" accent5="accent5" accent6="accent6" hlink="hlink" folHlink="folHlink"/>
  <p:sldLayoutIdLst>
    <p:sldLayoutId id="2147483795" r:id="rId1"/>
    <p:sldLayoutId id="2147483870" r:id="rId2"/>
  </p:sldLayoutIdLst>
  <p:transition/>
  <p:hf hdr="0" ftr="0" dt="0"/>
  <p:txStyles>
    <p:titleStyle>
      <a:lvl1pPr algn="l" defTabSz="774700" rtl="0" eaLnBrk="0" fontAlgn="base" hangingPunct="0">
        <a:spcBef>
          <a:spcPct val="0"/>
        </a:spcBef>
        <a:spcAft>
          <a:spcPct val="0"/>
        </a:spcAft>
        <a:defRPr sz="2800">
          <a:solidFill>
            <a:srgbClr val="000000"/>
          </a:solidFill>
          <a:latin typeface="Comfortaa" panose="020F0603070000060003" pitchFamily="34" charset="77"/>
          <a:ea typeface="ＭＳ Ｐゴシック" charset="-128"/>
          <a:cs typeface="Comfortaa" panose="020F0603070000060003" pitchFamily="34" charset="77"/>
        </a:defRPr>
      </a:lvl1pPr>
      <a:lvl2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2pPr>
      <a:lvl3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3pPr>
      <a:lvl4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4pPr>
      <a:lvl5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5pPr>
      <a:lvl6pPr marL="457200" algn="l" defTabSz="774700" rtl="0" eaLnBrk="0" fontAlgn="base" hangingPunct="0">
        <a:spcBef>
          <a:spcPct val="0"/>
        </a:spcBef>
        <a:spcAft>
          <a:spcPct val="0"/>
        </a:spcAft>
        <a:defRPr sz="2800">
          <a:solidFill>
            <a:srgbClr val="000000"/>
          </a:solidFill>
          <a:latin typeface="Arial" pitchFamily="-111" charset="0"/>
        </a:defRPr>
      </a:lvl6pPr>
      <a:lvl7pPr marL="914400" algn="l" defTabSz="774700" rtl="0" eaLnBrk="0" fontAlgn="base" hangingPunct="0">
        <a:spcBef>
          <a:spcPct val="0"/>
        </a:spcBef>
        <a:spcAft>
          <a:spcPct val="0"/>
        </a:spcAft>
        <a:defRPr sz="2800">
          <a:solidFill>
            <a:srgbClr val="000000"/>
          </a:solidFill>
          <a:latin typeface="Arial" pitchFamily="-111" charset="0"/>
        </a:defRPr>
      </a:lvl7pPr>
      <a:lvl8pPr marL="1371600" algn="l" defTabSz="774700" rtl="0" eaLnBrk="0" fontAlgn="base" hangingPunct="0">
        <a:spcBef>
          <a:spcPct val="0"/>
        </a:spcBef>
        <a:spcAft>
          <a:spcPct val="0"/>
        </a:spcAft>
        <a:defRPr sz="2800">
          <a:solidFill>
            <a:srgbClr val="000000"/>
          </a:solidFill>
          <a:latin typeface="Arial" pitchFamily="-111" charset="0"/>
        </a:defRPr>
      </a:lvl8pPr>
      <a:lvl9pPr marL="1828800" algn="l" defTabSz="774700" rtl="0" eaLnBrk="0" fontAlgn="base" hangingPunct="0">
        <a:spcBef>
          <a:spcPct val="0"/>
        </a:spcBef>
        <a:spcAft>
          <a:spcPct val="0"/>
        </a:spcAft>
        <a:defRPr sz="2800">
          <a:solidFill>
            <a:srgbClr val="000000"/>
          </a:solidFill>
          <a:latin typeface="Arial" pitchFamily="-111" charset="0"/>
        </a:defRPr>
      </a:lvl9pPr>
    </p:titleStyle>
    <p:bodyStyle>
      <a:lvl1pPr marL="288925" indent="-288925" algn="l" defTabSz="774700" rtl="0" eaLnBrk="0" fontAlgn="base" hangingPunct="0">
        <a:spcBef>
          <a:spcPct val="20000"/>
        </a:spcBef>
        <a:spcAft>
          <a:spcPct val="0"/>
        </a:spcAft>
        <a:buClr>
          <a:schemeClr val="tx1"/>
        </a:buClr>
        <a:buFont typeface="Times" pitchFamily="2" charset="0"/>
        <a:buChar char="•"/>
        <a:defRPr sz="2000" b="0" i="0">
          <a:solidFill>
            <a:srgbClr val="000000"/>
          </a:solidFill>
          <a:latin typeface="Century Gothic" panose="020B0502020202020204" pitchFamily="34" charset="0"/>
          <a:ea typeface="ＭＳ Ｐゴシック" charset="-128"/>
          <a:cs typeface="Century Gothic" panose="020B0502020202020204" pitchFamily="34" charset="0"/>
        </a:defRPr>
      </a:lvl1pPr>
      <a:lvl2pPr marL="669925" indent="-190500" algn="l" defTabSz="774700" rtl="0" eaLnBrk="0" fontAlgn="base" hangingPunct="0">
        <a:spcBef>
          <a:spcPct val="20000"/>
        </a:spcBef>
        <a:spcAft>
          <a:spcPct val="0"/>
        </a:spcAft>
        <a:buClr>
          <a:schemeClr val="tx1"/>
        </a:buClr>
        <a:buFont typeface="Wingdings" pitchFamily="2" charset="2"/>
        <a:buChar char="§"/>
        <a:defRPr sz="1800" b="0" i="0">
          <a:solidFill>
            <a:srgbClr val="000000"/>
          </a:solidFill>
          <a:latin typeface="Century Gothic" panose="020B0502020202020204" pitchFamily="34" charset="0"/>
          <a:ea typeface="ＭＳ Ｐゴシック" pitchFamily="-111" charset="-128"/>
        </a:defRPr>
      </a:lvl2pPr>
      <a:lvl3pPr marL="1050925" indent="-190500" algn="l" defTabSz="774700" rtl="0" eaLnBrk="0" fontAlgn="base" hangingPunct="0">
        <a:spcBef>
          <a:spcPct val="20000"/>
        </a:spcBef>
        <a:spcAft>
          <a:spcPct val="0"/>
        </a:spcAft>
        <a:buClr>
          <a:schemeClr val="tx1"/>
        </a:buClr>
        <a:buSzPct val="95000"/>
        <a:buChar char="–"/>
        <a:defRPr sz="1400" b="0" i="0">
          <a:solidFill>
            <a:srgbClr val="000000"/>
          </a:solidFill>
          <a:latin typeface="Century Gothic" panose="020B0502020202020204" pitchFamily="34" charset="0"/>
          <a:ea typeface="ＭＳ Ｐゴシック" pitchFamily="-111" charset="-128"/>
        </a:defRPr>
      </a:lvl3pPr>
      <a:lvl4pPr marL="1431925" indent="-190500" algn="l" defTabSz="774700" rtl="0" eaLnBrk="0" fontAlgn="base" hangingPunct="0">
        <a:spcBef>
          <a:spcPct val="20000"/>
        </a:spcBef>
        <a:spcAft>
          <a:spcPct val="0"/>
        </a:spcAft>
        <a:buClr>
          <a:schemeClr val="tx1"/>
        </a:buClr>
        <a:buSzPct val="100000"/>
        <a:defRPr sz="1700" b="0" i="0">
          <a:solidFill>
            <a:srgbClr val="000000"/>
          </a:solidFill>
          <a:latin typeface="Century Gothic" panose="020B0502020202020204" pitchFamily="34" charset="0"/>
          <a:ea typeface="ＭＳ Ｐゴシック" pitchFamily="-111" charset="-128"/>
        </a:defRPr>
      </a:lvl4pPr>
      <a:lvl5pPr marL="1812925" indent="-190500" algn="l" defTabSz="774700" rtl="0" eaLnBrk="0" fontAlgn="base" hangingPunct="0">
        <a:spcBef>
          <a:spcPct val="20000"/>
        </a:spcBef>
        <a:spcAft>
          <a:spcPct val="0"/>
        </a:spcAft>
        <a:buClr>
          <a:schemeClr val="tx1"/>
        </a:buClr>
        <a:buSzPct val="100000"/>
        <a:buChar char="–"/>
        <a:defRPr sz="1600" b="0" i="0">
          <a:solidFill>
            <a:srgbClr val="000000"/>
          </a:solidFill>
          <a:latin typeface="Century Gothic" panose="020B0502020202020204" pitchFamily="34" charset="0"/>
          <a:ea typeface="ＭＳ Ｐゴシック" pitchFamily="-111" charset="-128"/>
        </a:defRPr>
      </a:lvl5pPr>
      <a:lvl6pPr marL="2270125" indent="-190500" algn="l" defTabSz="774700" rtl="0" eaLnBrk="0" fontAlgn="base" hangingPunct="0">
        <a:spcBef>
          <a:spcPct val="20000"/>
        </a:spcBef>
        <a:spcAft>
          <a:spcPct val="0"/>
        </a:spcAft>
        <a:buClr>
          <a:schemeClr val="tx1"/>
        </a:buClr>
        <a:buSzPct val="100000"/>
        <a:buChar char="–"/>
        <a:defRPr sz="1400">
          <a:solidFill>
            <a:srgbClr val="000000"/>
          </a:solidFill>
          <a:latin typeface="Century Gothic" panose="020B0502020202020204" pitchFamily="34" charset="0"/>
          <a:ea typeface="ＭＳ Ｐゴシック" pitchFamily="-111" charset="-128"/>
        </a:defRPr>
      </a:lvl6pPr>
      <a:lvl7pPr marL="2727325" indent="-190500" algn="l" defTabSz="774700" rtl="0" eaLnBrk="0" fontAlgn="base" hangingPunct="0">
        <a:spcBef>
          <a:spcPct val="20000"/>
        </a:spcBef>
        <a:spcAft>
          <a:spcPct val="0"/>
        </a:spcAft>
        <a:buClr>
          <a:schemeClr val="tx1"/>
        </a:buClr>
        <a:buSzPct val="100000"/>
        <a:buChar char="–"/>
        <a:defRPr sz="1200">
          <a:solidFill>
            <a:srgbClr val="000000"/>
          </a:solidFill>
          <a:latin typeface="Century Gothic" panose="020B0502020202020204" pitchFamily="34" charset="0"/>
          <a:ea typeface="ＭＳ Ｐゴシック" pitchFamily="-111" charset="-128"/>
        </a:defRPr>
      </a:lvl7pPr>
      <a:lvl8pPr marL="31845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8pPr>
      <a:lvl9pPr marL="36417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2">
            <a:extLst>
              <a:ext uri="{FF2B5EF4-FFF2-40B4-BE49-F238E27FC236}">
                <a16:creationId xmlns:a16="http://schemas.microsoft.com/office/drawing/2014/main" xmlns="" id="{C34B4FA7-8F95-E74B-A440-2FF54D741F89}"/>
              </a:ext>
            </a:extLst>
          </p:cNvPr>
          <p:cNvSpPr>
            <a:spLocks noGrp="1" noChangeArrowheads="1"/>
          </p:cNvSpPr>
          <p:nvPr>
            <p:ph type="body" idx="1"/>
          </p:nvPr>
        </p:nvSpPr>
        <p:spPr bwMode="auto">
          <a:xfrm>
            <a:off x="1195754" y="1815666"/>
            <a:ext cx="6752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altLang="fr-FR" dirty="0" err="1"/>
              <a:t>Cliquez</a:t>
            </a:r>
            <a:r>
              <a:rPr lang="en-GB" altLang="fr-FR" dirty="0"/>
              <a:t> pour modifier les styles du </a:t>
            </a:r>
            <a:r>
              <a:rPr lang="en-GB" altLang="fr-FR" dirty="0" err="1"/>
              <a:t>texte</a:t>
            </a:r>
            <a:r>
              <a:rPr lang="en-GB" altLang="fr-FR" dirty="0"/>
              <a:t> du masque</a:t>
            </a:r>
          </a:p>
          <a:p>
            <a:pPr lvl="1"/>
            <a:r>
              <a:rPr lang="en-GB" altLang="fr-FR" dirty="0" err="1"/>
              <a:t>Deuxième</a:t>
            </a:r>
            <a:r>
              <a:rPr lang="en-GB" altLang="fr-FR" dirty="0"/>
              <a:t> </a:t>
            </a:r>
            <a:r>
              <a:rPr lang="en-GB" altLang="fr-FR" dirty="0" err="1"/>
              <a:t>niveau</a:t>
            </a:r>
            <a:endParaRPr lang="en-GB" altLang="fr-FR" dirty="0"/>
          </a:p>
          <a:p>
            <a:pPr lvl="4"/>
            <a:r>
              <a:rPr lang="en-GB" altLang="fr-FR" dirty="0" err="1"/>
              <a:t>Troisième</a:t>
            </a:r>
            <a:r>
              <a:rPr lang="en-GB" altLang="fr-FR" dirty="0"/>
              <a:t> </a:t>
            </a:r>
            <a:r>
              <a:rPr lang="en-GB" altLang="fr-FR" dirty="0" err="1"/>
              <a:t>niveau</a:t>
            </a:r>
            <a:endParaRPr lang="en-GB" altLang="fr-FR" dirty="0"/>
          </a:p>
          <a:p>
            <a:pPr lvl="5"/>
            <a:r>
              <a:rPr lang="en-GB" altLang="fr-FR" dirty="0" err="1"/>
              <a:t>Quatrième</a:t>
            </a:r>
            <a:r>
              <a:rPr lang="en-GB" altLang="fr-FR" dirty="0"/>
              <a:t> </a:t>
            </a:r>
            <a:r>
              <a:rPr lang="en-GB" altLang="fr-FR" dirty="0" err="1"/>
              <a:t>niveau</a:t>
            </a:r>
            <a:endParaRPr lang="en-GB" altLang="fr-FR" dirty="0"/>
          </a:p>
          <a:p>
            <a:pPr lvl="6"/>
            <a:r>
              <a:rPr lang="en-GB" altLang="fr-FR" dirty="0" err="1"/>
              <a:t>Cinquième</a:t>
            </a:r>
            <a:r>
              <a:rPr lang="en-GB" altLang="fr-FR" dirty="0"/>
              <a:t> </a:t>
            </a:r>
            <a:r>
              <a:rPr lang="en-GB" altLang="fr-FR" dirty="0" err="1"/>
              <a:t>niveau</a:t>
            </a:r>
            <a:endParaRPr lang="en-GB" altLang="fr-FR" dirty="0"/>
          </a:p>
        </p:txBody>
      </p:sp>
      <p:sp>
        <p:nvSpPr>
          <p:cNvPr id="7" name="Rectangle à coins arrondis 6">
            <a:extLst>
              <a:ext uri="{FF2B5EF4-FFF2-40B4-BE49-F238E27FC236}">
                <a16:creationId xmlns:a16="http://schemas.microsoft.com/office/drawing/2014/main" xmlns="" id="{19B8FE5A-EAE9-E34E-B489-9C99CE6ECDD6}"/>
              </a:ext>
            </a:extLst>
          </p:cNvPr>
          <p:cNvSpPr/>
          <p:nvPr userDrawn="1"/>
        </p:nvSpPr>
        <p:spPr bwMode="auto">
          <a:xfrm>
            <a:off x="-280232" y="4353948"/>
            <a:ext cx="9704463" cy="1512168"/>
          </a:xfrm>
          <a:custGeom>
            <a:avLst/>
            <a:gdLst>
              <a:gd name="connsiteX0" fmla="*/ 0 w 2664296"/>
              <a:gd name="connsiteY0" fmla="*/ 204027 h 1224136"/>
              <a:gd name="connsiteX1" fmla="*/ 204027 w 2664296"/>
              <a:gd name="connsiteY1" fmla="*/ 0 h 1224136"/>
              <a:gd name="connsiteX2" fmla="*/ 2460269 w 2664296"/>
              <a:gd name="connsiteY2" fmla="*/ 0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64296 w 2664296"/>
              <a:gd name="connsiteY3" fmla="*/ 204027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460269 w 2664296"/>
              <a:gd name="connsiteY2" fmla="*/ 82591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664296"/>
              <a:gd name="connsiteY0" fmla="*/ 204027 h 1224136"/>
              <a:gd name="connsiteX1" fmla="*/ 204027 w 2664296"/>
              <a:gd name="connsiteY1" fmla="*/ 0 h 1224136"/>
              <a:gd name="connsiteX2" fmla="*/ 2065012 w 2664296"/>
              <a:gd name="connsiteY2" fmla="*/ 117987 h 1224136"/>
              <a:gd name="connsiteX3" fmla="*/ 2658397 w 2664296"/>
              <a:gd name="connsiteY3" fmla="*/ 322014 h 1224136"/>
              <a:gd name="connsiteX4" fmla="*/ 2664296 w 2664296"/>
              <a:gd name="connsiteY4" fmla="*/ 1020109 h 1224136"/>
              <a:gd name="connsiteX5" fmla="*/ 2460269 w 2664296"/>
              <a:gd name="connsiteY5" fmla="*/ 1224136 h 1224136"/>
              <a:gd name="connsiteX6" fmla="*/ 204027 w 2664296"/>
              <a:gd name="connsiteY6" fmla="*/ 1224136 h 1224136"/>
              <a:gd name="connsiteX7" fmla="*/ 0 w 2664296"/>
              <a:gd name="connsiteY7" fmla="*/ 1020109 h 1224136"/>
              <a:gd name="connsiteX8" fmla="*/ 0 w 2664296"/>
              <a:gd name="connsiteY8" fmla="*/ 204027 h 1224136"/>
              <a:gd name="connsiteX0" fmla="*/ 0 w 2805900"/>
              <a:gd name="connsiteY0" fmla="*/ 204027 h 1224136"/>
              <a:gd name="connsiteX1" fmla="*/ 204027 w 2805900"/>
              <a:gd name="connsiteY1" fmla="*/ 0 h 1224136"/>
              <a:gd name="connsiteX2" fmla="*/ 2065012 w 2805900"/>
              <a:gd name="connsiteY2" fmla="*/ 117987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12978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5900"/>
              <a:gd name="connsiteY0" fmla="*/ 204027 h 1224136"/>
              <a:gd name="connsiteX1" fmla="*/ 204027 w 2805900"/>
              <a:gd name="connsiteY1" fmla="*/ 0 h 1224136"/>
              <a:gd name="connsiteX2" fmla="*/ 2076811 w 2805900"/>
              <a:gd name="connsiteY2" fmla="*/ 218275 h 1224136"/>
              <a:gd name="connsiteX3" fmla="*/ 2805881 w 2805900"/>
              <a:gd name="connsiteY3" fmla="*/ 304316 h 1224136"/>
              <a:gd name="connsiteX4" fmla="*/ 2664296 w 2805900"/>
              <a:gd name="connsiteY4" fmla="*/ 1020109 h 1224136"/>
              <a:gd name="connsiteX5" fmla="*/ 2460269 w 2805900"/>
              <a:gd name="connsiteY5" fmla="*/ 1224136 h 1224136"/>
              <a:gd name="connsiteX6" fmla="*/ 204027 w 2805900"/>
              <a:gd name="connsiteY6" fmla="*/ 1224136 h 1224136"/>
              <a:gd name="connsiteX7" fmla="*/ 0 w 2805900"/>
              <a:gd name="connsiteY7" fmla="*/ 1020109 h 1224136"/>
              <a:gd name="connsiteX8" fmla="*/ 0 w 2805900"/>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0 w 2806593"/>
              <a:gd name="connsiteY0" fmla="*/ 204027 h 1224136"/>
              <a:gd name="connsiteX1" fmla="*/ 204027 w 2806593"/>
              <a:gd name="connsiteY1" fmla="*/ 0 h 1224136"/>
              <a:gd name="connsiteX2" fmla="*/ 2802432 w 2806593"/>
              <a:gd name="connsiteY2" fmla="*/ 241873 h 1224136"/>
              <a:gd name="connsiteX3" fmla="*/ 2805881 w 2806593"/>
              <a:gd name="connsiteY3" fmla="*/ 304316 h 1224136"/>
              <a:gd name="connsiteX4" fmla="*/ 2664296 w 2806593"/>
              <a:gd name="connsiteY4" fmla="*/ 1020109 h 1224136"/>
              <a:gd name="connsiteX5" fmla="*/ 2460269 w 2806593"/>
              <a:gd name="connsiteY5" fmla="*/ 1224136 h 1224136"/>
              <a:gd name="connsiteX6" fmla="*/ 204027 w 2806593"/>
              <a:gd name="connsiteY6" fmla="*/ 1224136 h 1224136"/>
              <a:gd name="connsiteX7" fmla="*/ 0 w 2806593"/>
              <a:gd name="connsiteY7" fmla="*/ 1020109 h 1224136"/>
              <a:gd name="connsiteX8" fmla="*/ 0 w 2806593"/>
              <a:gd name="connsiteY8" fmla="*/ 204027 h 1224136"/>
              <a:gd name="connsiteX0" fmla="*/ 79700 w 2886293"/>
              <a:gd name="connsiteY0" fmla="*/ 245322 h 1265431"/>
              <a:gd name="connsiteX1" fmla="*/ 41853 w 2886293"/>
              <a:gd name="connsiteY1" fmla="*/ 0 h 1265431"/>
              <a:gd name="connsiteX2" fmla="*/ 2882132 w 2886293"/>
              <a:gd name="connsiteY2" fmla="*/ 283168 h 1265431"/>
              <a:gd name="connsiteX3" fmla="*/ 2885581 w 2886293"/>
              <a:gd name="connsiteY3" fmla="*/ 345611 h 1265431"/>
              <a:gd name="connsiteX4" fmla="*/ 2743996 w 2886293"/>
              <a:gd name="connsiteY4" fmla="*/ 1061404 h 1265431"/>
              <a:gd name="connsiteX5" fmla="*/ 2539969 w 2886293"/>
              <a:gd name="connsiteY5" fmla="*/ 1265431 h 1265431"/>
              <a:gd name="connsiteX6" fmla="*/ 283727 w 2886293"/>
              <a:gd name="connsiteY6" fmla="*/ 1265431 h 1265431"/>
              <a:gd name="connsiteX7" fmla="*/ 79700 w 2886293"/>
              <a:gd name="connsiteY7" fmla="*/ 1061404 h 1265431"/>
              <a:gd name="connsiteX8" fmla="*/ 79700 w 2886293"/>
              <a:gd name="connsiteY8" fmla="*/ 245322 h 1265431"/>
              <a:gd name="connsiteX0" fmla="*/ 645 w 2942923"/>
              <a:gd name="connsiteY0" fmla="*/ 280718 h 1265431"/>
              <a:gd name="connsiteX1" fmla="*/ 98483 w 2942923"/>
              <a:gd name="connsiteY1" fmla="*/ 0 h 1265431"/>
              <a:gd name="connsiteX2" fmla="*/ 2938762 w 2942923"/>
              <a:gd name="connsiteY2" fmla="*/ 283168 h 1265431"/>
              <a:gd name="connsiteX3" fmla="*/ 2942211 w 2942923"/>
              <a:gd name="connsiteY3" fmla="*/ 345611 h 1265431"/>
              <a:gd name="connsiteX4" fmla="*/ 2800626 w 2942923"/>
              <a:gd name="connsiteY4" fmla="*/ 1061404 h 1265431"/>
              <a:gd name="connsiteX5" fmla="*/ 2596599 w 2942923"/>
              <a:gd name="connsiteY5" fmla="*/ 1265431 h 1265431"/>
              <a:gd name="connsiteX6" fmla="*/ 340357 w 2942923"/>
              <a:gd name="connsiteY6" fmla="*/ 1265431 h 1265431"/>
              <a:gd name="connsiteX7" fmla="*/ 136330 w 2942923"/>
              <a:gd name="connsiteY7" fmla="*/ 1061404 h 1265431"/>
              <a:gd name="connsiteX8" fmla="*/ 645 w 2942923"/>
              <a:gd name="connsiteY8" fmla="*/ 280718 h 12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923" h="1265431">
                <a:moveTo>
                  <a:pt x="645" y="280718"/>
                </a:moveTo>
                <a:cubicBezTo>
                  <a:pt x="645" y="168037"/>
                  <a:pt x="-14198" y="0"/>
                  <a:pt x="98483" y="0"/>
                </a:cubicBezTo>
                <a:cubicBezTo>
                  <a:pt x="850564" y="0"/>
                  <a:pt x="2257473" y="224175"/>
                  <a:pt x="2938762" y="283168"/>
                </a:cubicBezTo>
                <a:cubicBezTo>
                  <a:pt x="2945255" y="306766"/>
                  <a:pt x="2942211" y="232930"/>
                  <a:pt x="2942211" y="345611"/>
                </a:cubicBezTo>
                <a:cubicBezTo>
                  <a:pt x="2944177" y="578309"/>
                  <a:pt x="2798660" y="828706"/>
                  <a:pt x="2800626" y="1061404"/>
                </a:cubicBezTo>
                <a:cubicBezTo>
                  <a:pt x="2800626" y="1174085"/>
                  <a:pt x="2709280" y="1265431"/>
                  <a:pt x="2596599" y="1265431"/>
                </a:cubicBezTo>
                <a:lnTo>
                  <a:pt x="340357" y="1265431"/>
                </a:lnTo>
                <a:cubicBezTo>
                  <a:pt x="227676" y="1265431"/>
                  <a:pt x="136330" y="1174085"/>
                  <a:pt x="136330" y="1061404"/>
                </a:cubicBezTo>
                <a:lnTo>
                  <a:pt x="645" y="280718"/>
                </a:lnTo>
                <a:close/>
              </a:path>
            </a:pathLst>
          </a:custGeom>
          <a:solidFill>
            <a:srgbClr val="E53F46">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a:ln>
                <a:noFill/>
              </a:ln>
              <a:solidFill>
                <a:schemeClr val="tx1"/>
              </a:solidFill>
              <a:effectLst/>
              <a:latin typeface="Arial" pitchFamily="-111" charset="0"/>
            </a:endParaRPr>
          </a:p>
        </p:txBody>
      </p:sp>
      <p:sp>
        <p:nvSpPr>
          <p:cNvPr id="9" name="Ellipse 8">
            <a:extLst>
              <a:ext uri="{FF2B5EF4-FFF2-40B4-BE49-F238E27FC236}">
                <a16:creationId xmlns:a16="http://schemas.microsoft.com/office/drawing/2014/main" xmlns="" id="{866E6A5B-D488-664B-9C90-A092335011F8}"/>
              </a:ext>
            </a:extLst>
          </p:cNvPr>
          <p:cNvSpPr/>
          <p:nvPr userDrawn="1"/>
        </p:nvSpPr>
        <p:spPr bwMode="auto">
          <a:xfrm flipV="1">
            <a:off x="-745514" y="-1262676"/>
            <a:ext cx="10595260" cy="2299881"/>
          </a:xfrm>
          <a:prstGeom prst="ellipse">
            <a:avLst/>
          </a:prstGeom>
          <a:solidFill>
            <a:srgbClr val="2A84AA">
              <a:alpha val="71000"/>
            </a:srgbClr>
          </a:solidFill>
          <a:ln w="127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1" i="0" u="none" strike="noStrike" cap="none" normalizeH="0" baseline="0" dirty="0">
              <a:ln>
                <a:noFill/>
              </a:ln>
              <a:solidFill>
                <a:schemeClr val="bg1"/>
              </a:solidFill>
              <a:effectLst/>
              <a:latin typeface="Comfortaa" panose="020F0603070000060003" pitchFamily="34" charset="77"/>
            </a:endParaRPr>
          </a:p>
        </p:txBody>
      </p:sp>
      <p:sp>
        <p:nvSpPr>
          <p:cNvPr id="8" name="Ellipse 1">
            <a:extLst>
              <a:ext uri="{FF2B5EF4-FFF2-40B4-BE49-F238E27FC236}">
                <a16:creationId xmlns:a16="http://schemas.microsoft.com/office/drawing/2014/main" xmlns="" id="{001E66D3-C52B-8246-ACF0-189638159B07}"/>
              </a:ext>
            </a:extLst>
          </p:cNvPr>
          <p:cNvSpPr/>
          <p:nvPr userDrawn="1"/>
        </p:nvSpPr>
        <p:spPr>
          <a:xfrm rot="11525022">
            <a:off x="8320693" y="4430479"/>
            <a:ext cx="744763" cy="460121"/>
          </a:xfrm>
          <a:custGeom>
            <a:avLst/>
            <a:gdLst>
              <a:gd name="connsiteX0" fmla="*/ 0 w 3024336"/>
              <a:gd name="connsiteY0" fmla="*/ 1404156 h 2808312"/>
              <a:gd name="connsiteX1" fmla="*/ 1512168 w 3024336"/>
              <a:gd name="connsiteY1" fmla="*/ 0 h 2808312"/>
              <a:gd name="connsiteX2" fmla="*/ 3024336 w 3024336"/>
              <a:gd name="connsiteY2" fmla="*/ 1404156 h 2808312"/>
              <a:gd name="connsiteX3" fmla="*/ 1512168 w 3024336"/>
              <a:gd name="connsiteY3" fmla="*/ 2808312 h 2808312"/>
              <a:gd name="connsiteX4" fmla="*/ 0 w 3024336"/>
              <a:gd name="connsiteY4" fmla="*/ 1404156 h 2808312"/>
              <a:gd name="connsiteX0" fmla="*/ 0 w 2442445"/>
              <a:gd name="connsiteY0" fmla="*/ 1089560 h 2816364"/>
              <a:gd name="connsiteX1" fmla="*/ 930277 w 2442445"/>
              <a:gd name="connsiteY1" fmla="*/ 5125 h 2816364"/>
              <a:gd name="connsiteX2" fmla="*/ 2442445 w 2442445"/>
              <a:gd name="connsiteY2" fmla="*/ 1409281 h 2816364"/>
              <a:gd name="connsiteX3" fmla="*/ 930277 w 2442445"/>
              <a:gd name="connsiteY3" fmla="*/ 2813437 h 2816364"/>
              <a:gd name="connsiteX4" fmla="*/ 0 w 2442445"/>
              <a:gd name="connsiteY4" fmla="*/ 1089560 h 2816364"/>
              <a:gd name="connsiteX0" fmla="*/ 8810 w 2451255"/>
              <a:gd name="connsiteY0" fmla="*/ 201803 h 1928607"/>
              <a:gd name="connsiteX1" fmla="*/ 1476217 w 2451255"/>
              <a:gd name="connsiteY1" fmla="*/ 70135 h 1928607"/>
              <a:gd name="connsiteX2" fmla="*/ 2451255 w 2451255"/>
              <a:gd name="connsiteY2" fmla="*/ 521524 h 1928607"/>
              <a:gd name="connsiteX3" fmla="*/ 939087 w 2451255"/>
              <a:gd name="connsiteY3" fmla="*/ 1925680 h 1928607"/>
              <a:gd name="connsiteX4" fmla="*/ 8810 w 2451255"/>
              <a:gd name="connsiteY4" fmla="*/ 201803 h 1928607"/>
              <a:gd name="connsiteX0" fmla="*/ 8418 w 2252636"/>
              <a:gd name="connsiteY0" fmla="*/ 225617 h 1969456"/>
              <a:gd name="connsiteX1" fmla="*/ 1475825 w 2252636"/>
              <a:gd name="connsiteY1" fmla="*/ 93949 h 1969456"/>
              <a:gd name="connsiteX2" fmla="*/ 2252636 w 2252636"/>
              <a:gd name="connsiteY2" fmla="*/ 909819 h 1969456"/>
              <a:gd name="connsiteX3" fmla="*/ 938695 w 2252636"/>
              <a:gd name="connsiteY3" fmla="*/ 1949494 h 1969456"/>
              <a:gd name="connsiteX4" fmla="*/ 8418 w 2252636"/>
              <a:gd name="connsiteY4" fmla="*/ 225617 h 1969456"/>
              <a:gd name="connsiteX0" fmla="*/ 69758 w 2313976"/>
              <a:gd name="connsiteY0" fmla="*/ 215724 h 1790266"/>
              <a:gd name="connsiteX1" fmla="*/ 1537165 w 2313976"/>
              <a:gd name="connsiteY1" fmla="*/ 84056 h 1790266"/>
              <a:gd name="connsiteX2" fmla="*/ 2313976 w 2313976"/>
              <a:gd name="connsiteY2" fmla="*/ 899926 h 1790266"/>
              <a:gd name="connsiteX3" fmla="*/ 450116 w 2313976"/>
              <a:gd name="connsiteY3" fmla="*/ 1760557 h 1790266"/>
              <a:gd name="connsiteX4" fmla="*/ 69758 w 2313976"/>
              <a:gd name="connsiteY4" fmla="*/ 215724 h 1790266"/>
              <a:gd name="connsiteX0" fmla="*/ 85809 w 2330027"/>
              <a:gd name="connsiteY0" fmla="*/ 326543 h 1901085"/>
              <a:gd name="connsiteX1" fmla="*/ 1777020 w 2330027"/>
              <a:gd name="connsiteY1" fmla="*/ 47804 h 1901085"/>
              <a:gd name="connsiteX2" fmla="*/ 2330027 w 2330027"/>
              <a:gd name="connsiteY2" fmla="*/ 1010745 h 1901085"/>
              <a:gd name="connsiteX3" fmla="*/ 466167 w 2330027"/>
              <a:gd name="connsiteY3" fmla="*/ 1871376 h 1901085"/>
              <a:gd name="connsiteX4" fmla="*/ 85809 w 2330027"/>
              <a:gd name="connsiteY4" fmla="*/ 326543 h 1901085"/>
              <a:gd name="connsiteX0" fmla="*/ 85809 w 2330027"/>
              <a:gd name="connsiteY0" fmla="*/ 332114 h 1906656"/>
              <a:gd name="connsiteX1" fmla="*/ 1777020 w 2330027"/>
              <a:gd name="connsiteY1" fmla="*/ 53375 h 1906656"/>
              <a:gd name="connsiteX2" fmla="*/ 2330027 w 2330027"/>
              <a:gd name="connsiteY2" fmla="*/ 1016316 h 1906656"/>
              <a:gd name="connsiteX3" fmla="*/ 466167 w 2330027"/>
              <a:gd name="connsiteY3" fmla="*/ 1876947 h 1906656"/>
              <a:gd name="connsiteX4" fmla="*/ 85809 w 2330027"/>
              <a:gd name="connsiteY4" fmla="*/ 332114 h 1906656"/>
              <a:gd name="connsiteX0" fmla="*/ 98268 w 2343410"/>
              <a:gd name="connsiteY0" fmla="*/ 581362 h 2155904"/>
              <a:gd name="connsiteX1" fmla="*/ 1962128 w 2343410"/>
              <a:gd name="connsiteY1" fmla="*/ 27664 h 2155904"/>
              <a:gd name="connsiteX2" fmla="*/ 2342486 w 2343410"/>
              <a:gd name="connsiteY2" fmla="*/ 1265564 h 2155904"/>
              <a:gd name="connsiteX3" fmla="*/ 478626 w 2343410"/>
              <a:gd name="connsiteY3" fmla="*/ 2126195 h 2155904"/>
              <a:gd name="connsiteX4" fmla="*/ 98268 w 2343410"/>
              <a:gd name="connsiteY4" fmla="*/ 581362 h 2155904"/>
              <a:gd name="connsiteX0" fmla="*/ 98268 w 2343410"/>
              <a:gd name="connsiteY0" fmla="*/ 581362 h 2156846"/>
              <a:gd name="connsiteX1" fmla="*/ 1962128 w 2343410"/>
              <a:gd name="connsiteY1" fmla="*/ 27664 h 2156846"/>
              <a:gd name="connsiteX2" fmla="*/ 2342486 w 2343410"/>
              <a:gd name="connsiteY2" fmla="*/ 1265564 h 2156846"/>
              <a:gd name="connsiteX3" fmla="*/ 478626 w 2343410"/>
              <a:gd name="connsiteY3" fmla="*/ 2126195 h 2156846"/>
              <a:gd name="connsiteX4" fmla="*/ 98268 w 2343410"/>
              <a:gd name="connsiteY4" fmla="*/ 581362 h 2156846"/>
              <a:gd name="connsiteX0" fmla="*/ 98268 w 2427033"/>
              <a:gd name="connsiteY0" fmla="*/ 581362 h 2156846"/>
              <a:gd name="connsiteX1" fmla="*/ 1962128 w 2427033"/>
              <a:gd name="connsiteY1" fmla="*/ 27664 h 2156846"/>
              <a:gd name="connsiteX2" fmla="*/ 2342486 w 2427033"/>
              <a:gd name="connsiteY2" fmla="*/ 1265564 h 2156846"/>
              <a:gd name="connsiteX3" fmla="*/ 478626 w 2427033"/>
              <a:gd name="connsiteY3" fmla="*/ 2126195 h 2156846"/>
              <a:gd name="connsiteX4" fmla="*/ 98268 w 2427033"/>
              <a:gd name="connsiteY4" fmla="*/ 581362 h 2156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033" h="2156846">
                <a:moveTo>
                  <a:pt x="98268" y="581362"/>
                </a:moveTo>
                <a:cubicBezTo>
                  <a:pt x="345518" y="231607"/>
                  <a:pt x="1543331" y="-99159"/>
                  <a:pt x="1962128" y="27664"/>
                </a:cubicBezTo>
                <a:cubicBezTo>
                  <a:pt x="2380925" y="154487"/>
                  <a:pt x="2540712" y="522042"/>
                  <a:pt x="2342486" y="1265564"/>
                </a:cubicBezTo>
                <a:cubicBezTo>
                  <a:pt x="2112287" y="2053847"/>
                  <a:pt x="852662" y="2240229"/>
                  <a:pt x="478626" y="2126195"/>
                </a:cubicBezTo>
                <a:cubicBezTo>
                  <a:pt x="104590" y="2012161"/>
                  <a:pt x="-148982" y="931117"/>
                  <a:pt x="98268" y="581362"/>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23"/>
          </a:p>
        </p:txBody>
      </p:sp>
      <p:sp>
        <p:nvSpPr>
          <p:cNvPr id="14" name="Espace réservé du numéro de diapositive 5">
            <a:extLst>
              <a:ext uri="{FF2B5EF4-FFF2-40B4-BE49-F238E27FC236}">
                <a16:creationId xmlns:a16="http://schemas.microsoft.com/office/drawing/2014/main" xmlns="" id="{D620D747-A24A-A246-B157-A99B008E524A}"/>
              </a:ext>
            </a:extLst>
          </p:cNvPr>
          <p:cNvSpPr txBox="1">
            <a:spLocks/>
          </p:cNvSpPr>
          <p:nvPr userDrawn="1"/>
        </p:nvSpPr>
        <p:spPr>
          <a:xfrm>
            <a:off x="8427198" y="4515966"/>
            <a:ext cx="531751" cy="273844"/>
          </a:xfrm>
          <a:prstGeom prst="rect">
            <a:avLst/>
          </a:prstGeom>
        </p:spPr>
        <p:txBody>
          <a:bodyPr vert="horz" lIns="91440" tIns="45720" rIns="91440" bIns="45720" rtlCol="0" anchor="ctr"/>
          <a:lstStyle>
            <a:defPPr>
              <a:defRPr lang="fr-FR"/>
            </a:defPPr>
            <a:lvl1pPr algn="r" rtl="0" eaLnBrk="0" fontAlgn="base" hangingPunct="0">
              <a:spcBef>
                <a:spcPct val="0"/>
              </a:spcBef>
              <a:spcAft>
                <a:spcPct val="0"/>
              </a:spcAft>
              <a:defRPr sz="1200" b="1" kern="1200">
                <a:solidFill>
                  <a:schemeClr val="tx1">
                    <a:tint val="75000"/>
                  </a:schemeClr>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b="1" kern="1200">
                <a:solidFill>
                  <a:schemeClr val="tx1"/>
                </a:solidFill>
                <a:latin typeface="Arial" panose="020B0604020202020204" pitchFamily="34" charset="0"/>
                <a:ea typeface="ＭＳ Ｐゴシック" panose="020B0600070205080204" pitchFamily="34" charset="-128"/>
                <a:cs typeface="+mn-cs"/>
              </a:defRPr>
            </a:lvl9pPr>
          </a:lstStyle>
          <a:p>
            <a:pPr algn="ctr"/>
            <a:fld id="{493A6B0A-0BBC-8945-AC05-5FA3BA33192E}" type="slidenum">
              <a:rPr lang="fr-FR" sz="1200" smtClean="0">
                <a:solidFill>
                  <a:schemeClr val="bg1"/>
                </a:solidFill>
              </a:rPr>
              <a:pPr algn="ctr"/>
              <a:t>‹N°›</a:t>
            </a:fld>
            <a:endParaRPr lang="fr-FR" sz="1200" dirty="0">
              <a:solidFill>
                <a:schemeClr val="bg1"/>
              </a:solidFill>
            </a:endParaRPr>
          </a:p>
        </p:txBody>
      </p:sp>
    </p:spTree>
    <p:extLst>
      <p:ext uri="{BB962C8B-B14F-4D97-AF65-F5344CB8AC3E}">
        <p14:creationId xmlns:p14="http://schemas.microsoft.com/office/powerpoint/2010/main" val="3895508981"/>
      </p:ext>
    </p:extLst>
  </p:cSld>
  <p:clrMap bg1="lt1" tx1="dk1" bg2="lt2" tx2="dk2" accent1="accent1" accent2="accent2" accent3="accent3" accent4="accent4" accent5="accent5" accent6="accent6" hlink="hlink" folHlink="folHlink"/>
  <p:sldLayoutIdLst>
    <p:sldLayoutId id="2147483912" r:id="rId1"/>
  </p:sldLayoutIdLst>
  <p:transition/>
  <p:hf hdr="0" ftr="0" dt="0"/>
  <p:txStyles>
    <p:titleStyle>
      <a:lvl1pPr algn="l" defTabSz="774700" rtl="0" eaLnBrk="0" fontAlgn="base" hangingPunct="0">
        <a:spcBef>
          <a:spcPct val="0"/>
        </a:spcBef>
        <a:spcAft>
          <a:spcPct val="0"/>
        </a:spcAft>
        <a:defRPr sz="2800">
          <a:solidFill>
            <a:srgbClr val="000000"/>
          </a:solidFill>
          <a:latin typeface="Comfortaa" panose="020F0603070000060003" pitchFamily="34" charset="77"/>
          <a:ea typeface="ＭＳ Ｐゴシック" charset="-128"/>
          <a:cs typeface="Comfortaa" panose="020F0603070000060003" pitchFamily="34" charset="77"/>
        </a:defRPr>
      </a:lvl1pPr>
      <a:lvl2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2pPr>
      <a:lvl3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3pPr>
      <a:lvl4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4pPr>
      <a:lvl5pPr algn="l" defTabSz="774700" rtl="0" eaLnBrk="0" fontAlgn="base" hangingPunct="0">
        <a:spcBef>
          <a:spcPct val="0"/>
        </a:spcBef>
        <a:spcAft>
          <a:spcPct val="0"/>
        </a:spcAft>
        <a:defRPr sz="2800">
          <a:solidFill>
            <a:srgbClr val="000000"/>
          </a:solidFill>
          <a:latin typeface="Arial" pitchFamily="-111" charset="0"/>
          <a:ea typeface="ＭＳ Ｐゴシック" charset="-128"/>
          <a:cs typeface="ＭＳ Ｐゴシック" charset="-128"/>
        </a:defRPr>
      </a:lvl5pPr>
      <a:lvl6pPr marL="457200" algn="l" defTabSz="774700" rtl="0" eaLnBrk="0" fontAlgn="base" hangingPunct="0">
        <a:spcBef>
          <a:spcPct val="0"/>
        </a:spcBef>
        <a:spcAft>
          <a:spcPct val="0"/>
        </a:spcAft>
        <a:defRPr sz="2800">
          <a:solidFill>
            <a:srgbClr val="000000"/>
          </a:solidFill>
          <a:latin typeface="Arial" pitchFamily="-111" charset="0"/>
        </a:defRPr>
      </a:lvl6pPr>
      <a:lvl7pPr marL="914400" algn="l" defTabSz="774700" rtl="0" eaLnBrk="0" fontAlgn="base" hangingPunct="0">
        <a:spcBef>
          <a:spcPct val="0"/>
        </a:spcBef>
        <a:spcAft>
          <a:spcPct val="0"/>
        </a:spcAft>
        <a:defRPr sz="2800">
          <a:solidFill>
            <a:srgbClr val="000000"/>
          </a:solidFill>
          <a:latin typeface="Arial" pitchFamily="-111" charset="0"/>
        </a:defRPr>
      </a:lvl7pPr>
      <a:lvl8pPr marL="1371600" algn="l" defTabSz="774700" rtl="0" eaLnBrk="0" fontAlgn="base" hangingPunct="0">
        <a:spcBef>
          <a:spcPct val="0"/>
        </a:spcBef>
        <a:spcAft>
          <a:spcPct val="0"/>
        </a:spcAft>
        <a:defRPr sz="2800">
          <a:solidFill>
            <a:srgbClr val="000000"/>
          </a:solidFill>
          <a:latin typeface="Arial" pitchFamily="-111" charset="0"/>
        </a:defRPr>
      </a:lvl8pPr>
      <a:lvl9pPr marL="1828800" algn="l" defTabSz="774700" rtl="0" eaLnBrk="0" fontAlgn="base" hangingPunct="0">
        <a:spcBef>
          <a:spcPct val="0"/>
        </a:spcBef>
        <a:spcAft>
          <a:spcPct val="0"/>
        </a:spcAft>
        <a:defRPr sz="2800">
          <a:solidFill>
            <a:srgbClr val="000000"/>
          </a:solidFill>
          <a:latin typeface="Arial" pitchFamily="-111" charset="0"/>
        </a:defRPr>
      </a:lvl9pPr>
    </p:titleStyle>
    <p:bodyStyle>
      <a:lvl1pPr marL="288925" indent="-288925" algn="l" defTabSz="774700" rtl="0" eaLnBrk="0" fontAlgn="base" hangingPunct="0">
        <a:spcBef>
          <a:spcPct val="20000"/>
        </a:spcBef>
        <a:spcAft>
          <a:spcPct val="0"/>
        </a:spcAft>
        <a:buClr>
          <a:schemeClr val="tx1"/>
        </a:buClr>
        <a:buFont typeface="Times" pitchFamily="2" charset="0"/>
        <a:buChar char="•"/>
        <a:defRPr sz="2000" b="0" i="0">
          <a:solidFill>
            <a:srgbClr val="000000"/>
          </a:solidFill>
          <a:latin typeface="Century Gothic" panose="020B0502020202020204" pitchFamily="34" charset="0"/>
          <a:ea typeface="ＭＳ Ｐゴシック" charset="-128"/>
          <a:cs typeface="Century Gothic" panose="020B0502020202020204" pitchFamily="34" charset="0"/>
        </a:defRPr>
      </a:lvl1pPr>
      <a:lvl2pPr marL="669925" indent="-190500" algn="l" defTabSz="774700" rtl="0" eaLnBrk="0" fontAlgn="base" hangingPunct="0">
        <a:spcBef>
          <a:spcPct val="20000"/>
        </a:spcBef>
        <a:spcAft>
          <a:spcPct val="0"/>
        </a:spcAft>
        <a:buClr>
          <a:schemeClr val="tx1"/>
        </a:buClr>
        <a:buFont typeface="Wingdings" pitchFamily="2" charset="2"/>
        <a:buChar char="§"/>
        <a:defRPr sz="1800" b="0" i="0">
          <a:solidFill>
            <a:srgbClr val="000000"/>
          </a:solidFill>
          <a:latin typeface="Century Gothic" panose="020B0502020202020204" pitchFamily="34" charset="0"/>
          <a:ea typeface="ＭＳ Ｐゴシック" pitchFamily="-111" charset="-128"/>
        </a:defRPr>
      </a:lvl2pPr>
      <a:lvl3pPr marL="1050925" indent="-190500" algn="l" defTabSz="774700" rtl="0" eaLnBrk="0" fontAlgn="base" hangingPunct="0">
        <a:spcBef>
          <a:spcPct val="20000"/>
        </a:spcBef>
        <a:spcAft>
          <a:spcPct val="0"/>
        </a:spcAft>
        <a:buClr>
          <a:schemeClr val="tx1"/>
        </a:buClr>
        <a:buSzPct val="95000"/>
        <a:buChar char="–"/>
        <a:defRPr sz="1400" b="0" i="0">
          <a:solidFill>
            <a:srgbClr val="000000"/>
          </a:solidFill>
          <a:latin typeface="Century Gothic" panose="020B0502020202020204" pitchFamily="34" charset="0"/>
          <a:ea typeface="ＭＳ Ｐゴシック" pitchFamily="-111" charset="-128"/>
        </a:defRPr>
      </a:lvl3pPr>
      <a:lvl4pPr marL="1431925" indent="-190500" algn="l" defTabSz="774700" rtl="0" eaLnBrk="0" fontAlgn="base" hangingPunct="0">
        <a:spcBef>
          <a:spcPct val="20000"/>
        </a:spcBef>
        <a:spcAft>
          <a:spcPct val="0"/>
        </a:spcAft>
        <a:buClr>
          <a:schemeClr val="tx1"/>
        </a:buClr>
        <a:buSzPct val="100000"/>
        <a:defRPr sz="1700" b="0" i="0">
          <a:solidFill>
            <a:srgbClr val="000000"/>
          </a:solidFill>
          <a:latin typeface="Century Gothic" panose="020B0502020202020204" pitchFamily="34" charset="0"/>
          <a:ea typeface="ＭＳ Ｐゴシック" pitchFamily="-111" charset="-128"/>
        </a:defRPr>
      </a:lvl4pPr>
      <a:lvl5pPr marL="1812925" indent="-190500" algn="l" defTabSz="774700" rtl="0" eaLnBrk="0" fontAlgn="base" hangingPunct="0">
        <a:spcBef>
          <a:spcPct val="20000"/>
        </a:spcBef>
        <a:spcAft>
          <a:spcPct val="0"/>
        </a:spcAft>
        <a:buClr>
          <a:schemeClr val="tx1"/>
        </a:buClr>
        <a:buSzPct val="100000"/>
        <a:buChar char="–"/>
        <a:defRPr sz="1600" b="0" i="0">
          <a:solidFill>
            <a:srgbClr val="000000"/>
          </a:solidFill>
          <a:latin typeface="Century Gothic" panose="020B0502020202020204" pitchFamily="34" charset="0"/>
          <a:ea typeface="ＭＳ Ｐゴシック" pitchFamily="-111" charset="-128"/>
        </a:defRPr>
      </a:lvl5pPr>
      <a:lvl6pPr marL="2270125" indent="-190500" algn="l" defTabSz="774700" rtl="0" eaLnBrk="0" fontAlgn="base" hangingPunct="0">
        <a:spcBef>
          <a:spcPct val="20000"/>
        </a:spcBef>
        <a:spcAft>
          <a:spcPct val="0"/>
        </a:spcAft>
        <a:buClr>
          <a:schemeClr val="tx1"/>
        </a:buClr>
        <a:buSzPct val="100000"/>
        <a:buChar char="–"/>
        <a:defRPr sz="1400">
          <a:solidFill>
            <a:srgbClr val="000000"/>
          </a:solidFill>
          <a:latin typeface="Century Gothic" panose="020B0502020202020204" pitchFamily="34" charset="0"/>
          <a:ea typeface="ＭＳ Ｐゴシック" pitchFamily="-111" charset="-128"/>
        </a:defRPr>
      </a:lvl6pPr>
      <a:lvl7pPr marL="2727325" indent="-190500" algn="l" defTabSz="774700" rtl="0" eaLnBrk="0" fontAlgn="base" hangingPunct="0">
        <a:spcBef>
          <a:spcPct val="20000"/>
        </a:spcBef>
        <a:spcAft>
          <a:spcPct val="0"/>
        </a:spcAft>
        <a:buClr>
          <a:schemeClr val="tx1"/>
        </a:buClr>
        <a:buSzPct val="100000"/>
        <a:buChar char="–"/>
        <a:defRPr sz="1200">
          <a:solidFill>
            <a:srgbClr val="000000"/>
          </a:solidFill>
          <a:latin typeface="Century Gothic" panose="020B0502020202020204" pitchFamily="34" charset="0"/>
          <a:ea typeface="ＭＳ Ｐゴシック" pitchFamily="-111" charset="-128"/>
        </a:defRPr>
      </a:lvl7pPr>
      <a:lvl8pPr marL="31845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8pPr>
      <a:lvl9pPr marL="3641725" indent="-190500" algn="l" defTabSz="774700" rtl="0" eaLnBrk="0" fontAlgn="base" hangingPunct="0">
        <a:spcBef>
          <a:spcPct val="20000"/>
        </a:spcBef>
        <a:spcAft>
          <a:spcPct val="0"/>
        </a:spcAft>
        <a:buClr>
          <a:schemeClr val="tx1"/>
        </a:buClr>
        <a:buSzPct val="100000"/>
        <a:buChar char="–"/>
        <a:defRPr sz="1700">
          <a:solidFill>
            <a:srgbClr val="000000"/>
          </a:solidFill>
          <a:latin typeface="+mn-lt"/>
          <a:ea typeface="ＭＳ Ｐゴシック" pitchFamily="-111"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texte&#10;&#10;Description générée automatiquement">
            <a:extLst>
              <a:ext uri="{FF2B5EF4-FFF2-40B4-BE49-F238E27FC236}">
                <a16:creationId xmlns:a16="http://schemas.microsoft.com/office/drawing/2014/main" xmlns="" id="{E3782DC2-31E5-152C-7808-B6C39DEB07ED}"/>
              </a:ext>
            </a:extLst>
          </p:cNvPr>
          <p:cNvPicPr>
            <a:picLocks noGrp="1" noChangeAspect="1"/>
          </p:cNvPicPr>
          <p:nvPr>
            <p:ph type="pic" sz="quarter" idx="19"/>
          </p:nvPr>
        </p:nvPicPr>
        <p:blipFill>
          <a:blip r:embed="rId2"/>
          <a:srcRect t="29062" b="29062"/>
          <a:stretch>
            <a:fillRect/>
          </a:stretch>
        </p:blipFill>
        <p:spPr>
          <a:xfrm>
            <a:off x="251520" y="277340"/>
            <a:ext cx="2808312" cy="1663083"/>
          </a:xfrm>
        </p:spPr>
      </p:pic>
      <p:sp>
        <p:nvSpPr>
          <p:cNvPr id="3" name="Espace réservé du texte 2">
            <a:extLst>
              <a:ext uri="{FF2B5EF4-FFF2-40B4-BE49-F238E27FC236}">
                <a16:creationId xmlns:a16="http://schemas.microsoft.com/office/drawing/2014/main" xmlns="" id="{23A1198E-F03C-B943-BC0E-27292E9AF5A6}"/>
              </a:ext>
            </a:extLst>
          </p:cNvPr>
          <p:cNvSpPr>
            <a:spLocks noGrp="1"/>
          </p:cNvSpPr>
          <p:nvPr>
            <p:ph type="body" sz="quarter" idx="14"/>
          </p:nvPr>
        </p:nvSpPr>
        <p:spPr/>
        <p:txBody>
          <a:bodyPr/>
          <a:lstStyle/>
          <a:p>
            <a:r>
              <a:rPr lang="fr-FR" dirty="0"/>
              <a:t>Fragments d’expériences dans la ville</a:t>
            </a:r>
          </a:p>
        </p:txBody>
      </p:sp>
      <p:sp>
        <p:nvSpPr>
          <p:cNvPr id="4" name="Espace réservé du texte 3">
            <a:extLst>
              <a:ext uri="{FF2B5EF4-FFF2-40B4-BE49-F238E27FC236}">
                <a16:creationId xmlns:a16="http://schemas.microsoft.com/office/drawing/2014/main" xmlns="" id="{FF488731-033E-1D46-826A-63B3A25B0D9C}"/>
              </a:ext>
            </a:extLst>
          </p:cNvPr>
          <p:cNvSpPr>
            <a:spLocks noGrp="1"/>
          </p:cNvSpPr>
          <p:nvPr>
            <p:ph type="body" sz="quarter" idx="15"/>
          </p:nvPr>
        </p:nvSpPr>
        <p:spPr>
          <a:xfrm>
            <a:off x="971600" y="2550804"/>
            <a:ext cx="7923451" cy="324110"/>
          </a:xfrm>
        </p:spPr>
        <p:txBody>
          <a:bodyPr/>
          <a:lstStyle/>
          <a:p>
            <a:r>
              <a:rPr lang="fr-FR" dirty="0"/>
              <a:t>Comprendre le quotidien des personnes en situation d’alphabétisation</a:t>
            </a:r>
          </a:p>
        </p:txBody>
      </p:sp>
      <p:sp>
        <p:nvSpPr>
          <p:cNvPr id="5" name="Espace réservé du texte 4">
            <a:extLst>
              <a:ext uri="{FF2B5EF4-FFF2-40B4-BE49-F238E27FC236}">
                <a16:creationId xmlns:a16="http://schemas.microsoft.com/office/drawing/2014/main" xmlns="" id="{6401DAFE-F1BA-FB4D-8013-77043372C131}"/>
              </a:ext>
            </a:extLst>
          </p:cNvPr>
          <p:cNvSpPr>
            <a:spLocks noGrp="1"/>
          </p:cNvSpPr>
          <p:nvPr>
            <p:ph type="body" sz="quarter" idx="16"/>
          </p:nvPr>
        </p:nvSpPr>
        <p:spPr/>
        <p:txBody>
          <a:bodyPr/>
          <a:lstStyle/>
          <a:p>
            <a:r>
              <a:rPr lang="fr-FR" dirty="0"/>
              <a:t>Élise Gandon</a:t>
            </a:r>
          </a:p>
        </p:txBody>
      </p:sp>
      <p:sp>
        <p:nvSpPr>
          <p:cNvPr id="6" name="Espace réservé du texte 5">
            <a:extLst>
              <a:ext uri="{FF2B5EF4-FFF2-40B4-BE49-F238E27FC236}">
                <a16:creationId xmlns:a16="http://schemas.microsoft.com/office/drawing/2014/main" xmlns="" id="{8486C9BE-9D70-094A-B8E2-D1962D521C02}"/>
              </a:ext>
            </a:extLst>
          </p:cNvPr>
          <p:cNvSpPr>
            <a:spLocks noGrp="1"/>
          </p:cNvSpPr>
          <p:nvPr>
            <p:ph type="body" sz="quarter" idx="17"/>
          </p:nvPr>
        </p:nvSpPr>
        <p:spPr/>
        <p:txBody>
          <a:bodyPr/>
          <a:lstStyle/>
          <a:p>
            <a:r>
              <a:rPr lang="fr-FR" dirty="0"/>
              <a:t>elise.gandon@univ-lyon2.fr</a:t>
            </a:r>
          </a:p>
        </p:txBody>
      </p:sp>
      <p:sp>
        <p:nvSpPr>
          <p:cNvPr id="7" name="Espace réservé du texte 6">
            <a:extLst>
              <a:ext uri="{FF2B5EF4-FFF2-40B4-BE49-F238E27FC236}">
                <a16:creationId xmlns:a16="http://schemas.microsoft.com/office/drawing/2014/main" xmlns="" id="{20DBF57B-6B2F-4849-942E-8223F72FA6B5}"/>
              </a:ext>
            </a:extLst>
          </p:cNvPr>
          <p:cNvSpPr>
            <a:spLocks noGrp="1"/>
          </p:cNvSpPr>
          <p:nvPr>
            <p:ph type="body" sz="quarter" idx="18"/>
          </p:nvPr>
        </p:nvSpPr>
        <p:spPr/>
        <p:txBody>
          <a:bodyPr/>
          <a:lstStyle/>
          <a:p>
            <a:r>
              <a:rPr lang="fr-FR" dirty="0"/>
              <a:t>Attachée Temporaire d’Enseignement et de Recherche</a:t>
            </a:r>
          </a:p>
        </p:txBody>
      </p:sp>
      <p:sp>
        <p:nvSpPr>
          <p:cNvPr id="8" name="Espace réservé du texte 7">
            <a:extLst>
              <a:ext uri="{FF2B5EF4-FFF2-40B4-BE49-F238E27FC236}">
                <a16:creationId xmlns:a16="http://schemas.microsoft.com/office/drawing/2014/main" xmlns="" id="{84CC05C2-6B79-CA44-8AD3-073451EFD849}"/>
              </a:ext>
            </a:extLst>
          </p:cNvPr>
          <p:cNvSpPr>
            <a:spLocks noGrp="1"/>
          </p:cNvSpPr>
          <p:nvPr>
            <p:ph type="body" sz="quarter" idx="20"/>
          </p:nvPr>
        </p:nvSpPr>
        <p:spPr>
          <a:xfrm>
            <a:off x="2845093" y="627534"/>
            <a:ext cx="4176464" cy="316018"/>
          </a:xfrm>
        </p:spPr>
        <p:txBody>
          <a:bodyPr/>
          <a:lstStyle/>
          <a:p>
            <a:pPr>
              <a:lnSpc>
                <a:spcPct val="100000"/>
              </a:lnSpc>
              <a:spcBef>
                <a:spcPts val="0"/>
              </a:spcBef>
            </a:pPr>
            <a:r>
              <a:rPr lang="fr-FR" b="1" dirty="0">
                <a:solidFill>
                  <a:srgbClr val="FFC000"/>
                </a:solidFill>
              </a:rPr>
              <a:t>Journée d’étude Projet ECAEST</a:t>
            </a:r>
          </a:p>
          <a:p>
            <a:pPr>
              <a:lnSpc>
                <a:spcPct val="100000"/>
              </a:lnSpc>
              <a:spcBef>
                <a:spcPts val="0"/>
              </a:spcBef>
            </a:pPr>
            <a:r>
              <a:rPr lang="fr-FR" b="1" dirty="0">
                <a:solidFill>
                  <a:srgbClr val="FFC000"/>
                </a:solidFill>
              </a:rPr>
              <a:t>20 JUIN 2022</a:t>
            </a:r>
          </a:p>
        </p:txBody>
      </p:sp>
    </p:spTree>
    <p:extLst>
      <p:ext uri="{BB962C8B-B14F-4D97-AF65-F5344CB8AC3E}">
        <p14:creationId xmlns:p14="http://schemas.microsoft.com/office/powerpoint/2010/main" val="278901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xmlns="" id="{69AB5493-8F8C-8792-577C-B12699AF4AE7}"/>
              </a:ext>
            </a:extLst>
          </p:cNvPr>
          <p:cNvSpPr txBox="1">
            <a:spLocks noGrp="1"/>
          </p:cNvSpPr>
          <p:nvPr>
            <p:ph idx="1"/>
          </p:nvPr>
        </p:nvSpPr>
        <p:spPr>
          <a:xfrm>
            <a:off x="179512" y="915566"/>
            <a:ext cx="8784976" cy="3662541"/>
          </a:xfrm>
          <a:prstGeom prst="rect">
            <a:avLst/>
          </a:prstGeom>
          <a:noFill/>
        </p:spPr>
        <p:txBody>
          <a:bodyPr wrap="square" rtlCol="0">
            <a:spAutoFit/>
          </a:bodyPr>
          <a:lstStyle/>
          <a:p>
            <a:pPr marL="0" indent="0">
              <a:buNone/>
            </a:pPr>
            <a:r>
              <a:rPr lang="fr-FR" b="1" dirty="0"/>
              <a:t>TEMPS et ÉCRIT</a:t>
            </a:r>
          </a:p>
          <a:p>
            <a:pPr marL="0" indent="0">
              <a:buNone/>
            </a:pPr>
            <a:endParaRPr lang="fr-FR" b="1" dirty="0"/>
          </a:p>
          <a:p>
            <a:pPr marL="0" indent="0" algn="just">
              <a:buNone/>
            </a:pPr>
            <a:r>
              <a:rPr lang="fr-FR" i="1" dirty="0"/>
              <a:t>« Les pratiques d’écriture changent l’organisation du temps et la relation de chaque individu au temps. La conservation des écrits et la possibilité ouverte de les relire, de les consulter, modifie les relations au passé. L’écriture des projets, l’organisation d’un calendrier prévisionnel (le carnet de rendez-vous, l’emploi du temps scolaire) modifient la conscience du futur. Enfin, le « geste » de noter les événements, oblige à définir ce qui est « notable », à trier dans ce qui se passe, à hiérarchiser ». (Barré-de </a:t>
            </a:r>
            <a:r>
              <a:rPr lang="fr-FR" i="1" dirty="0" err="1"/>
              <a:t>Miniac</a:t>
            </a:r>
            <a:r>
              <a:rPr lang="fr-FR" i="1" dirty="0"/>
              <a:t>, 1994)</a:t>
            </a:r>
          </a:p>
          <a:p>
            <a:pPr marL="0" indent="0">
              <a:buNone/>
            </a:pPr>
            <a:r>
              <a:rPr lang="fr-FR" b="1" dirty="0"/>
              <a:t> </a:t>
            </a:r>
            <a:endParaRPr lang="fr-FR" sz="1600" b="1" dirty="0">
              <a:cs typeface="Times New Roman" panose="02020603050405020304" pitchFamily="18" charset="0"/>
            </a:endParaRPr>
          </a:p>
        </p:txBody>
      </p:sp>
    </p:spTree>
    <p:extLst>
      <p:ext uri="{BB962C8B-B14F-4D97-AF65-F5344CB8AC3E}">
        <p14:creationId xmlns:p14="http://schemas.microsoft.com/office/powerpoint/2010/main" val="11378698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2E2DBBBD-1CEB-6A5A-1E8A-4850B8916A42}"/>
              </a:ext>
            </a:extLst>
          </p:cNvPr>
          <p:cNvPicPr>
            <a:picLocks noChangeAspect="1"/>
          </p:cNvPicPr>
          <p:nvPr/>
        </p:nvPicPr>
        <p:blipFill>
          <a:blip r:embed="rId3"/>
          <a:stretch>
            <a:fillRect/>
          </a:stretch>
        </p:blipFill>
        <p:spPr>
          <a:xfrm>
            <a:off x="1619673" y="1048572"/>
            <a:ext cx="5760639" cy="3293358"/>
          </a:xfrm>
          <a:prstGeom prst="rect">
            <a:avLst/>
          </a:prstGeom>
        </p:spPr>
      </p:pic>
      <p:sp>
        <p:nvSpPr>
          <p:cNvPr id="7" name="ZoneTexte 6">
            <a:extLst>
              <a:ext uri="{FF2B5EF4-FFF2-40B4-BE49-F238E27FC236}">
                <a16:creationId xmlns:a16="http://schemas.microsoft.com/office/drawing/2014/main" xmlns="" id="{22862288-B67C-1962-C1DC-698767A3A681}"/>
              </a:ext>
            </a:extLst>
          </p:cNvPr>
          <p:cNvSpPr txBox="1"/>
          <p:nvPr/>
        </p:nvSpPr>
        <p:spPr>
          <a:xfrm>
            <a:off x="7164288" y="4341930"/>
            <a:ext cx="1231427" cy="276999"/>
          </a:xfrm>
          <a:prstGeom prst="rect">
            <a:avLst/>
          </a:prstGeom>
          <a:noFill/>
        </p:spPr>
        <p:txBody>
          <a:bodyPr wrap="none" rtlCol="0">
            <a:spAutoFit/>
          </a:bodyPr>
          <a:lstStyle/>
          <a:p>
            <a:r>
              <a:rPr lang="fr-FR" sz="1200" b="0" dirty="0">
                <a:latin typeface="Century Gothic" panose="020B0502020202020204" pitchFamily="34" charset="0"/>
              </a:rPr>
              <a:t>(Defays, 2003)</a:t>
            </a:r>
          </a:p>
        </p:txBody>
      </p:sp>
      <p:sp>
        <p:nvSpPr>
          <p:cNvPr id="8" name="ZoneTexte 7">
            <a:extLst>
              <a:ext uri="{FF2B5EF4-FFF2-40B4-BE49-F238E27FC236}">
                <a16:creationId xmlns:a16="http://schemas.microsoft.com/office/drawing/2014/main" xmlns="" id="{2A41D6A8-078A-CDAF-833C-51DFC2A394A2}"/>
              </a:ext>
            </a:extLst>
          </p:cNvPr>
          <p:cNvSpPr txBox="1"/>
          <p:nvPr/>
        </p:nvSpPr>
        <p:spPr>
          <a:xfrm>
            <a:off x="1030004" y="17255"/>
            <a:ext cx="7083991" cy="769441"/>
          </a:xfrm>
          <a:prstGeom prst="rect">
            <a:avLst/>
          </a:prstGeom>
          <a:noFill/>
        </p:spPr>
        <p:txBody>
          <a:bodyPr wrap="none" rtlCol="0">
            <a:spAutoFit/>
          </a:bodyPr>
          <a:lstStyle/>
          <a:p>
            <a:r>
              <a:rPr lang="fr-FR" sz="2200" i="0" dirty="0">
                <a:solidFill>
                  <a:srgbClr val="323232"/>
                </a:solidFill>
                <a:effectLst/>
                <a:latin typeface="Century Gothic" panose="020B0502020202020204" pitchFamily="34" charset="0"/>
              </a:rPr>
              <a:t>L’enseignement n’est qu’un moyen parmi d’autres </a:t>
            </a:r>
          </a:p>
          <a:p>
            <a:pPr algn="ctr"/>
            <a:r>
              <a:rPr lang="fr-FR" sz="2200" dirty="0">
                <a:solidFill>
                  <a:srgbClr val="323232"/>
                </a:solidFill>
                <a:latin typeface="Century Gothic" panose="020B0502020202020204" pitchFamily="34" charset="0"/>
              </a:rPr>
              <a:t>permettant </a:t>
            </a:r>
            <a:r>
              <a:rPr lang="fr-FR" sz="2200" i="0" dirty="0">
                <a:solidFill>
                  <a:srgbClr val="323232"/>
                </a:solidFill>
                <a:effectLst/>
                <a:latin typeface="Century Gothic" panose="020B0502020202020204" pitchFamily="34" charset="0"/>
              </a:rPr>
              <a:t>l’apprentissage. </a:t>
            </a:r>
          </a:p>
        </p:txBody>
      </p:sp>
    </p:spTree>
    <p:extLst>
      <p:ext uri="{BB962C8B-B14F-4D97-AF65-F5344CB8AC3E}">
        <p14:creationId xmlns:p14="http://schemas.microsoft.com/office/powerpoint/2010/main" val="27482025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 id="{B3AC3BA6-0FA4-D94E-8D7E-D371AB6DBB73}"/>
              </a:ext>
            </a:extLst>
          </p:cNvPr>
          <p:cNvSpPr>
            <a:spLocks noGrp="1"/>
          </p:cNvSpPr>
          <p:nvPr>
            <p:ph idx="1"/>
          </p:nvPr>
        </p:nvSpPr>
        <p:spPr>
          <a:xfrm>
            <a:off x="287524" y="1059582"/>
            <a:ext cx="8604956" cy="3367076"/>
          </a:xfrm>
        </p:spPr>
        <p:txBody>
          <a:bodyPr/>
          <a:lstStyle/>
          <a:p>
            <a:pPr algn="just"/>
            <a:r>
              <a:rPr lang="fr-FR" sz="1400" dirty="0">
                <a:solidFill>
                  <a:schemeClr val="tx1"/>
                </a:solidFill>
              </a:rPr>
              <a:t>Barré-de </a:t>
            </a:r>
            <a:r>
              <a:rPr lang="fr-FR" sz="1400" dirty="0" err="1">
                <a:solidFill>
                  <a:schemeClr val="tx1"/>
                </a:solidFill>
              </a:rPr>
              <a:t>Miniac</a:t>
            </a:r>
            <a:r>
              <a:rPr lang="fr-FR" sz="1400" dirty="0">
                <a:solidFill>
                  <a:schemeClr val="tx1"/>
                </a:solidFill>
              </a:rPr>
              <a:t>, C. (1994) </a:t>
            </a:r>
            <a:r>
              <a:rPr lang="fr-FR" sz="1400" i="0" dirty="0">
                <a:solidFill>
                  <a:schemeClr val="tx1"/>
                </a:solidFill>
                <a:effectLst/>
              </a:rPr>
              <a:t>Écrire et faire écrire: actes de l'Université d’</a:t>
            </a:r>
            <a:r>
              <a:rPr lang="fr-FR" sz="1400" dirty="0">
                <a:solidFill>
                  <a:schemeClr val="tx1"/>
                </a:solidFill>
              </a:rPr>
              <a:t>é</a:t>
            </a:r>
            <a:r>
              <a:rPr lang="fr-FR" sz="1400" i="0" dirty="0">
                <a:solidFill>
                  <a:schemeClr val="tx1"/>
                </a:solidFill>
                <a:effectLst/>
              </a:rPr>
              <a:t>té. ENS Éditions.</a:t>
            </a:r>
          </a:p>
          <a:p>
            <a:pPr algn="just"/>
            <a:r>
              <a:rPr lang="fr-FR" sz="1400" dirty="0">
                <a:solidFill>
                  <a:schemeClr val="tx1"/>
                </a:solidFill>
              </a:rPr>
              <a:t>Defays, J-M. (2003) Le français langue étrangère et seconde. Enseignement et apprentissage, avec la collaboration de Deltour Sarah. Mardaga.</a:t>
            </a:r>
          </a:p>
          <a:p>
            <a:pPr algn="just"/>
            <a:r>
              <a:rPr lang="fr-FR" sz="1400" dirty="0">
                <a:solidFill>
                  <a:schemeClr val="tx1"/>
                </a:solidFill>
              </a:rPr>
              <a:t>Hall, E. T. (1984). La danse da la vie. Temps culturel, temps vécu. Éditions du Seuil.</a:t>
            </a:r>
          </a:p>
          <a:p>
            <a:pPr algn="just"/>
            <a:r>
              <a:rPr lang="fr-FR" sz="1400" dirty="0">
                <a:solidFill>
                  <a:schemeClr val="tx1"/>
                </a:solidFill>
              </a:rPr>
              <a:t>Guernier, M. (2018). Espaces d’apprentissage et de pratiques de l’écrit. La cartographie dessinée par une personne adulte peu qualifiée en formation professionnelle. Recherches en didactiques, 26, 53-72. </a:t>
            </a:r>
          </a:p>
          <a:p>
            <a:pPr algn="just"/>
            <a:r>
              <a:rPr lang="fr-FR" sz="1400" dirty="0">
                <a:solidFill>
                  <a:schemeClr val="tx1"/>
                </a:solidFill>
              </a:rPr>
              <a:t>Lavoie N., Levesque J.-Y., Aubin-</a:t>
            </a:r>
            <a:r>
              <a:rPr lang="fr-FR" sz="1400" dirty="0" err="1">
                <a:solidFill>
                  <a:schemeClr val="tx1"/>
                </a:solidFill>
              </a:rPr>
              <a:t>Horth</a:t>
            </a:r>
            <a:r>
              <a:rPr lang="fr-FR" sz="1400" dirty="0">
                <a:solidFill>
                  <a:schemeClr val="tx1"/>
                </a:solidFill>
              </a:rPr>
              <a:t> S. (2008).  La persévérance des adultes en alphabétisation. Modèle théorique et fiches pratiques. Les Éditions Appropriation. Université du Québec.</a:t>
            </a:r>
          </a:p>
          <a:p>
            <a:pPr algn="just"/>
            <a:r>
              <a:rPr lang="fr-FR" sz="1400" dirty="0" err="1">
                <a:solidFill>
                  <a:schemeClr val="tx1"/>
                </a:solidFill>
              </a:rPr>
              <a:t>Stévenin</a:t>
            </a:r>
            <a:r>
              <a:rPr lang="fr-FR" sz="1400" dirty="0">
                <a:solidFill>
                  <a:schemeClr val="tx1"/>
                </a:solidFill>
              </a:rPr>
              <a:t>, F., &amp; Touati, A. (2018). La prise en compte du trauma dans la pratique professionnelle auprès des jeunes étrangers isolés. VST - Vie sociale et traitements, 138(2), 5‑12.</a:t>
            </a:r>
          </a:p>
          <a:p>
            <a:pPr algn="just"/>
            <a:r>
              <a:rPr lang="fr-FR" sz="1400" dirty="0">
                <a:solidFill>
                  <a:schemeClr val="tx1"/>
                </a:solidFill>
              </a:rPr>
              <a:t>Thibaudeau, C. (2006). Mineurs étrangers isolés : Expérience brutale de la séparation. La lettre de l’enfance et de l’adolescence, 64(2), 97‑104.</a:t>
            </a:r>
          </a:p>
        </p:txBody>
      </p:sp>
      <p:sp>
        <p:nvSpPr>
          <p:cNvPr id="3" name="Titre 2">
            <a:extLst>
              <a:ext uri="{FF2B5EF4-FFF2-40B4-BE49-F238E27FC236}">
                <a16:creationId xmlns:a16="http://schemas.microsoft.com/office/drawing/2014/main" xmlns="" id="{0B2D0640-F6D2-DA41-8E9E-0B5B0C2D9F67}"/>
              </a:ext>
            </a:extLst>
          </p:cNvPr>
          <p:cNvSpPr>
            <a:spLocks noGrp="1"/>
          </p:cNvSpPr>
          <p:nvPr>
            <p:ph type="title"/>
          </p:nvPr>
        </p:nvSpPr>
        <p:spPr>
          <a:xfrm>
            <a:off x="3131840" y="178828"/>
            <a:ext cx="2880320" cy="391716"/>
          </a:xfrm>
        </p:spPr>
        <p:txBody>
          <a:bodyPr/>
          <a:lstStyle/>
          <a:p>
            <a:pPr algn="ctr"/>
            <a:r>
              <a:rPr lang="fr-FR" dirty="0"/>
              <a:t>Bibliographie</a:t>
            </a:r>
          </a:p>
        </p:txBody>
      </p:sp>
    </p:spTree>
    <p:extLst>
      <p:ext uri="{BB962C8B-B14F-4D97-AF65-F5344CB8AC3E}">
        <p14:creationId xmlns:p14="http://schemas.microsoft.com/office/powerpoint/2010/main" val="3482323056"/>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Page de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alphaModFix amt="30000"/>
            <a:extLst>
              <a:ext uri="{28A0092B-C50C-407E-A947-70E740481C1C}">
                <a14:useLocalDpi xmlns:a14="http://schemas.microsoft.com/office/drawing/2010/main" val="0"/>
              </a:ext>
            </a:extLst>
          </a:blip>
          <a:srcRect/>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Diapo partie 4">
  <a:themeElements>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fontScheme name="Nouvelle présentation">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apo partie 5">
  <a:themeElements>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fontScheme name="Nouvelle présentation">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iapo Conclusion">
  <a:themeElements>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fontScheme name="Nouvelle présentation">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re parti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algn="ctr">
          <a:buClr>
            <a:srgbClr val="000000"/>
          </a:buClr>
          <a:defRPr sz="1800" kern="0" dirty="0">
            <a:latin typeface="Comfortaa" panose="020F0603070000060003" pitchFamily="34" charset="77"/>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itre parti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itre parti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itre parti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Titre parti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Diapo partie 1">
  <a:themeElements>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fontScheme name="Nouvelle présentation">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lnDef>
    <a:txDef>
      <a:spPr>
        <a:noFill/>
      </a:spPr>
      <a:bodyPr wrap="square" rtlCol="0">
        <a:spAutoFit/>
      </a:bodyPr>
      <a:lstStyle>
        <a:defPPr algn="l">
          <a:defRPr dirty="0" err="1" smtClean="0"/>
        </a:defPPr>
      </a:lstStyle>
    </a:tx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iapo partie 2">
  <a:themeElements>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fontScheme name="Nouvelle présentation">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iapo partie 3">
  <a:themeElements>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fontScheme name="Nouvelle présentation">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200" b="1" i="0" u="none" strike="noStrike" cap="none" normalizeH="0" baseline="0">
            <a:ln>
              <a:noFill/>
            </a:ln>
            <a:solidFill>
              <a:schemeClr val="tx1"/>
            </a:solidFill>
            <a:effectLst/>
            <a:latin typeface="Arial" pitchFamily="-111" charset="0"/>
          </a:defRPr>
        </a:defPPr>
      </a:lstStyle>
    </a:lnDef>
    <a:txDef>
      <a:spPr>
        <a:noFill/>
      </a:spPr>
      <a:bodyPr wrap="square" rtlCol="0">
        <a:spAutoFit/>
      </a:bodyPr>
      <a:lstStyle>
        <a:defPPr algn="l">
          <a:defRPr dirty="0" err="1" smtClean="0"/>
        </a:defPPr>
      </a:lstStyle>
    </a:tx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8">
        <a:dk1>
          <a:srgbClr val="000000"/>
        </a:dk1>
        <a:lt1>
          <a:srgbClr val="FFFFFF"/>
        </a:lt1>
        <a:dk2>
          <a:srgbClr val="000000"/>
        </a:dk2>
        <a:lt2>
          <a:srgbClr val="4D4D4D"/>
        </a:lt2>
        <a:accent1>
          <a:srgbClr val="006F82"/>
        </a:accent1>
        <a:accent2>
          <a:srgbClr val="006F82"/>
        </a:accent2>
        <a:accent3>
          <a:srgbClr val="FFFFFF"/>
        </a:accent3>
        <a:accent4>
          <a:srgbClr val="000000"/>
        </a:accent4>
        <a:accent5>
          <a:srgbClr val="AABBC1"/>
        </a:accent5>
        <a:accent6>
          <a:srgbClr val="006475"/>
        </a:accent6>
        <a:hlink>
          <a:srgbClr val="003537"/>
        </a:hlink>
        <a:folHlink>
          <a:srgbClr val="00353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Pages>2</Pages>
  <Words>61</Words>
  <Application>Microsoft Office PowerPoint</Application>
  <PresentationFormat>Affichage à l'écran (16:9)</PresentationFormat>
  <Paragraphs>30</Paragraphs>
  <Slides>4</Slides>
  <Notes>1</Notes>
  <HiddenSlides>0</HiddenSlides>
  <MMClips>0</MMClips>
  <ScaleCrop>false</ScaleCrop>
  <HeadingPairs>
    <vt:vector size="4" baseType="variant">
      <vt:variant>
        <vt:lpstr>Thème</vt:lpstr>
      </vt:variant>
      <vt:variant>
        <vt:i4>12</vt:i4>
      </vt:variant>
      <vt:variant>
        <vt:lpstr>Titres des diapositives</vt:lpstr>
      </vt:variant>
      <vt:variant>
        <vt:i4>4</vt:i4>
      </vt:variant>
    </vt:vector>
  </HeadingPairs>
  <TitlesOfParts>
    <vt:vector size="16" baseType="lpstr">
      <vt:lpstr>Page de titre</vt:lpstr>
      <vt:lpstr>Titre partie 1</vt:lpstr>
      <vt:lpstr>Titre partie 2</vt:lpstr>
      <vt:lpstr>Titre partie 3</vt:lpstr>
      <vt:lpstr>Titre partie 4</vt:lpstr>
      <vt:lpstr>Titre partie 5</vt:lpstr>
      <vt:lpstr>Diapo partie 1</vt:lpstr>
      <vt:lpstr>Diapo partie 2</vt:lpstr>
      <vt:lpstr>Diapo partie 3</vt:lpstr>
      <vt:lpstr>Diapo partie 4</vt:lpstr>
      <vt:lpstr>Diapo partie 5</vt:lpstr>
      <vt:lpstr>Diapo Conclusion</vt:lpstr>
      <vt:lpstr>Présentation PowerPoint</vt:lpstr>
      <vt:lpstr>Présentation PowerPoint</vt:lpstr>
      <vt:lpstr>Présentation PowerPoint</vt:lpstr>
      <vt:lpstr>Bibliographie</vt:lpstr>
    </vt:vector>
  </TitlesOfParts>
  <Company>Schneider-Electric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Schneider</dc:creator>
  <cp:lastModifiedBy>x</cp:lastModifiedBy>
  <cp:revision>1452</cp:revision>
  <cp:lastPrinted>2018-06-26T13:46:45Z</cp:lastPrinted>
  <dcterms:created xsi:type="dcterms:W3CDTF">2003-05-06T12:06:48Z</dcterms:created>
  <dcterms:modified xsi:type="dcterms:W3CDTF">2022-06-21T07:26:11Z</dcterms:modified>
</cp:coreProperties>
</file>